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3"/>
  </p:notesMasterIdLst>
  <p:handoutMasterIdLst>
    <p:handoutMasterId r:id="rId14"/>
  </p:handoutMasterIdLst>
  <p:sldIdLst>
    <p:sldId id="278" r:id="rId6"/>
    <p:sldId id="283" r:id="rId7"/>
    <p:sldId id="293" r:id="rId8"/>
    <p:sldId id="292" r:id="rId9"/>
    <p:sldId id="288" r:id="rId10"/>
    <p:sldId id="287" r:id="rId11"/>
    <p:sldId id="285"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42" d="100"/>
          <a:sy n="42" d="100"/>
        </p:scale>
        <p:origin x="60"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Van" userId="b0f3f2a6-88fe-46c0-8627-0b4ce14e9bed" providerId="ADAL" clId="{892E99BC-2973-40A1-879B-CA970D7F972C}"/>
    <pc:docChg chg="modSld">
      <pc:chgData name="Nguyen Thi Van" userId="b0f3f2a6-88fe-46c0-8627-0b4ce14e9bed" providerId="ADAL" clId="{892E99BC-2973-40A1-879B-CA970D7F972C}" dt="2020-11-20T06:34:54.428" v="34" actId="1035"/>
      <pc:docMkLst>
        <pc:docMk/>
      </pc:docMkLst>
      <pc:sldChg chg="modSp">
        <pc:chgData name="Nguyen Thi Van" userId="b0f3f2a6-88fe-46c0-8627-0b4ce14e9bed" providerId="ADAL" clId="{892E99BC-2973-40A1-879B-CA970D7F972C}" dt="2020-11-20T06:34:54.428" v="34" actId="1035"/>
        <pc:sldMkLst>
          <pc:docMk/>
          <pc:sldMk cId="3582657813" sldId="283"/>
        </pc:sldMkLst>
        <pc:spChg chg="mod">
          <ac:chgData name="Nguyen Thi Van" userId="b0f3f2a6-88fe-46c0-8627-0b4ce14e9bed" providerId="ADAL" clId="{892E99BC-2973-40A1-879B-CA970D7F972C}" dt="2020-11-20T06:34:54.428" v="34" actId="1035"/>
          <ac:spMkLst>
            <pc:docMk/>
            <pc:sldMk cId="3582657813" sldId="283"/>
            <ac:spMk id="11" creationId="{32949BF7-4629-4D11-822C-D59299B5316E}"/>
          </ac:spMkLst>
        </pc:spChg>
      </pc:sldChg>
      <pc:sldChg chg="modSp">
        <pc:chgData name="Nguyen Thi Van" userId="b0f3f2a6-88fe-46c0-8627-0b4ce14e9bed" providerId="ADAL" clId="{892E99BC-2973-40A1-879B-CA970D7F972C}" dt="2020-11-20T06:33:17.743" v="24" actId="20577"/>
        <pc:sldMkLst>
          <pc:docMk/>
          <pc:sldMk cId="3526074743" sldId="287"/>
        </pc:sldMkLst>
        <pc:spChg chg="mod">
          <ac:chgData name="Nguyen Thi Van" userId="b0f3f2a6-88fe-46c0-8627-0b4ce14e9bed" providerId="ADAL" clId="{892E99BC-2973-40A1-879B-CA970D7F972C}" dt="2020-11-20T06:32:39.995" v="10" actId="20577"/>
          <ac:spMkLst>
            <pc:docMk/>
            <pc:sldMk cId="3526074743" sldId="287"/>
            <ac:spMk id="3" creationId="{00000000-0000-0000-0000-000000000000}"/>
          </ac:spMkLst>
        </pc:spChg>
        <pc:spChg chg="mod">
          <ac:chgData name="Nguyen Thi Van" userId="b0f3f2a6-88fe-46c0-8627-0b4ce14e9bed" providerId="ADAL" clId="{892E99BC-2973-40A1-879B-CA970D7F972C}" dt="2020-11-20T06:33:17.743" v="24" actId="20577"/>
          <ac:spMkLst>
            <pc:docMk/>
            <pc:sldMk cId="3526074743" sldId="287"/>
            <ac:spMk id="56" creationId="{451FF014-8CC3-424C-A8E3-9FA142AEDF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3391652-9E2C-4BE2-9277-42234F00FC77}" type="datetimeFigureOut">
              <a:rPr lang="en-US" smtClean="0"/>
              <a:t>11/20/2020</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D20CFBA-28B1-4D29-B947-79E5861AAF1E}" type="slidenum">
              <a:rPr lang="en-US" smtClean="0"/>
              <a:t>‹#›</a:t>
            </a:fld>
            <a:endParaRPr lang="en-US"/>
          </a:p>
        </p:txBody>
      </p:sp>
    </p:spTree>
    <p:extLst>
      <p:ext uri="{BB962C8B-B14F-4D97-AF65-F5344CB8AC3E}">
        <p14:creationId xmlns:p14="http://schemas.microsoft.com/office/powerpoint/2010/main" val="322758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BF2D340-9658-4646-BD00-951D4C0B1F45}" type="datetimeFigureOut">
              <a:rPr lang="en-US" smtClean="0"/>
              <a:t>11/20/2020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24B66FA-4740-4E8F-94FB-DE76921839A3}" type="slidenum">
              <a:rPr lang="en-US" smtClean="0"/>
              <a:t>‹#›</a:t>
            </a:fld>
            <a:endParaRPr lang="en-US"/>
          </a:p>
        </p:txBody>
      </p:sp>
    </p:spTree>
    <p:extLst>
      <p:ext uri="{BB962C8B-B14F-4D97-AF65-F5344CB8AC3E}">
        <p14:creationId xmlns:p14="http://schemas.microsoft.com/office/powerpoint/2010/main" val="417677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43D595-41B8-4719-917F-00FA3A58B12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29920082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3D595-41B8-4719-917F-00FA3A58B12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178350413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3D595-41B8-4719-917F-00FA3A58B12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102980686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defTabSz="914400">
              <a:defRPr>
                <a:solidFill>
                  <a:prstClr val="black">
                    <a:tint val="75000"/>
                  </a:prstClr>
                </a:solidFill>
              </a:defRPr>
            </a:lvl1pPr>
          </a:lstStyle>
          <a:p>
            <a:pPr>
              <a:defRPr/>
            </a:pPr>
            <a:fld id="{E74C1051-99B8-4B6A-84CC-09DB3F8F5694}" type="datetime1">
              <a:rPr lang="en-MY"/>
              <a:pPr>
                <a:defRPr/>
              </a:pPr>
              <a:t>20/11/2020</a:t>
            </a:fld>
            <a:endParaRPr lang="en-MY"/>
          </a:p>
        </p:txBody>
      </p:sp>
      <p:sp>
        <p:nvSpPr>
          <p:cNvPr id="5" name="Footer Placeholder 4"/>
          <p:cNvSpPr>
            <a:spLocks noGrp="1"/>
          </p:cNvSpPr>
          <p:nvPr>
            <p:ph type="ftr" sz="quarter" idx="11"/>
          </p:nvPr>
        </p:nvSpPr>
        <p:spPr/>
        <p:txBody>
          <a:bodyPr/>
          <a:lstStyle>
            <a:lvl1pPr defTabSz="914400">
              <a:defRPr>
                <a:solidFill>
                  <a:prstClr val="black">
                    <a:tint val="75000"/>
                  </a:prstClr>
                </a:solidFill>
              </a:defRPr>
            </a:lvl1pPr>
          </a:lstStyle>
          <a:p>
            <a:pPr>
              <a:defRPr/>
            </a:pPr>
            <a:endParaRPr lang="en-MY"/>
          </a:p>
        </p:txBody>
      </p:sp>
      <p:sp>
        <p:nvSpPr>
          <p:cNvPr id="6" name="Slide Number Placeholder 5"/>
          <p:cNvSpPr>
            <a:spLocks noGrp="1"/>
          </p:cNvSpPr>
          <p:nvPr>
            <p:ph type="sldNum" sz="quarter" idx="12"/>
          </p:nvPr>
        </p:nvSpPr>
        <p:spPr/>
        <p:txBody>
          <a:bodyPr/>
          <a:lstStyle>
            <a:lvl1pPr defTabSz="914400">
              <a:defRPr>
                <a:solidFill>
                  <a:srgbClr val="000000"/>
                </a:solidFill>
                <a:latin typeface="Arial" panose="020B0604020202020204" pitchFamily="34" charset="0"/>
              </a:defRPr>
            </a:lvl1pPr>
          </a:lstStyle>
          <a:p>
            <a:pPr>
              <a:defRPr/>
            </a:pPr>
            <a:fld id="{5B925AE5-32CA-4FED-8295-C8F903C5CEA7}" type="slidenum">
              <a:rPr lang="en-MY" altLang="en-US"/>
              <a:pPr>
                <a:defRPr/>
              </a:pPr>
              <a:t>‹#›</a:t>
            </a:fld>
            <a:endParaRPr lang="en-MY" altLang="en-US"/>
          </a:p>
        </p:txBody>
      </p:sp>
    </p:spTree>
    <p:extLst>
      <p:ext uri="{BB962C8B-B14F-4D97-AF65-F5344CB8AC3E}">
        <p14:creationId xmlns:p14="http://schemas.microsoft.com/office/powerpoint/2010/main" val="272940372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solidFill>
                  <a:prstClr val="black"/>
                </a:solidFill>
                <a:latin typeface="Arial"/>
              </a:defRPr>
            </a:lvl1pPr>
          </a:lstStyle>
          <a:p>
            <a:pPr>
              <a:defRPr/>
            </a:pPr>
            <a:fld id="{67D743D4-123A-41D9-A04C-7A1F3FDA9778}" type="datetime1">
              <a:rPr lang="en-US" altLang="zh-CN"/>
              <a:pPr>
                <a:defRPr/>
              </a:pPr>
              <a:t>11/20/2020</a:t>
            </a:fld>
            <a:endParaRPr lang="en-US" altLang="zh-CN"/>
          </a:p>
        </p:txBody>
      </p:sp>
      <p:sp>
        <p:nvSpPr>
          <p:cNvPr id="5" name="Footer Placeholder 4"/>
          <p:cNvSpPr>
            <a:spLocks noGrp="1"/>
          </p:cNvSpPr>
          <p:nvPr>
            <p:ph type="ftr" sz="quarter" idx="11"/>
          </p:nvPr>
        </p:nvSpPr>
        <p:spPr/>
        <p:txBody>
          <a:bodyPr/>
          <a:lstStyle>
            <a:lvl1pPr defTabSz="914400">
              <a:defRPr>
                <a:solidFill>
                  <a:prstClr val="black"/>
                </a:solidFill>
                <a:latin typeface="Arial"/>
              </a:defRPr>
            </a:lvl1pPr>
          </a:lstStyle>
          <a:p>
            <a:pPr>
              <a:defRPr/>
            </a:pPr>
            <a:endParaRPr lang="en-US" altLang="zh-CN"/>
          </a:p>
        </p:txBody>
      </p:sp>
      <p:sp>
        <p:nvSpPr>
          <p:cNvPr id="6" name="Slide Number Placeholder 5"/>
          <p:cNvSpPr>
            <a:spLocks noGrp="1"/>
          </p:cNvSpPr>
          <p:nvPr>
            <p:ph type="sldNum" sz="quarter" idx="12"/>
          </p:nvPr>
        </p:nvSpPr>
        <p:spPr/>
        <p:txBody>
          <a:bodyPr/>
          <a:lstStyle>
            <a:lvl1pPr defTabSz="914400">
              <a:defRPr>
                <a:solidFill>
                  <a:srgbClr val="000000"/>
                </a:solidFill>
                <a:latin typeface="Arial" panose="020B0604020202020204" pitchFamily="34" charset="0"/>
              </a:defRPr>
            </a:lvl1pPr>
          </a:lstStyle>
          <a:p>
            <a:pPr>
              <a:defRPr/>
            </a:pPr>
            <a:fld id="{85CD584A-A822-4766-86B9-ECA92E070A10}" type="slidenum">
              <a:rPr lang="en-US" altLang="zh-CN"/>
              <a:pPr>
                <a:defRPr/>
              </a:pPr>
              <a:t>‹#›</a:t>
            </a:fld>
            <a:endParaRPr lang="en-US" altLang="zh-CN"/>
          </a:p>
        </p:txBody>
      </p:sp>
    </p:spTree>
    <p:extLst>
      <p:ext uri="{BB962C8B-B14F-4D97-AF65-F5344CB8AC3E}">
        <p14:creationId xmlns:p14="http://schemas.microsoft.com/office/powerpoint/2010/main" val="281701839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663A18-A7D5-47DB-88A3-6608A4D7F809}" type="datetimeFigureOut">
              <a:rPr lang="en-US"/>
              <a:pPr>
                <a:defRPr/>
              </a:pPr>
              <a:t>11/20/2020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15419B-70BE-4AB5-9212-8F808ED5D48D}" type="slidenum">
              <a:rPr lang="en-US" altLang="en-US"/>
              <a:pPr>
                <a:defRPr/>
              </a:pPr>
              <a:t>‹#›</a:t>
            </a:fld>
            <a:endParaRPr lang="en-US" altLang="en-US"/>
          </a:p>
        </p:txBody>
      </p:sp>
    </p:spTree>
    <p:extLst>
      <p:ext uri="{BB962C8B-B14F-4D97-AF65-F5344CB8AC3E}">
        <p14:creationId xmlns:p14="http://schemas.microsoft.com/office/powerpoint/2010/main" val="310847385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E864D97-6C99-4D2A-905C-C6415F00B9CE}" type="datetimeFigureOut">
              <a:rPr lang="en-US"/>
              <a:pPr>
                <a:defRPr/>
              </a:pPr>
              <a:t>11/20/2020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EA8C4B-D880-4978-A3AB-67A1BE727522}" type="slidenum">
              <a:rPr lang="en-US" altLang="en-US"/>
              <a:pPr>
                <a:defRPr/>
              </a:pPr>
              <a:t>‹#›</a:t>
            </a:fld>
            <a:endParaRPr lang="en-US" altLang="en-US"/>
          </a:p>
        </p:txBody>
      </p:sp>
    </p:spTree>
    <p:extLst>
      <p:ext uri="{BB962C8B-B14F-4D97-AF65-F5344CB8AC3E}">
        <p14:creationId xmlns:p14="http://schemas.microsoft.com/office/powerpoint/2010/main" val="186239821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546F984-020A-4DE3-82A7-B8F2B0AA43C1}" type="datetimeFigureOut">
              <a:rPr lang="en-US"/>
              <a:pPr>
                <a:defRPr/>
              </a:pPr>
              <a:t>11/20/2020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FC5A2A-698C-468C-9677-67D85219545B}" type="slidenum">
              <a:rPr lang="en-US" altLang="en-US"/>
              <a:pPr>
                <a:defRPr/>
              </a:pPr>
              <a:t>‹#›</a:t>
            </a:fld>
            <a:endParaRPr lang="en-US" altLang="en-US"/>
          </a:p>
        </p:txBody>
      </p:sp>
    </p:spTree>
    <p:extLst>
      <p:ext uri="{BB962C8B-B14F-4D97-AF65-F5344CB8AC3E}">
        <p14:creationId xmlns:p14="http://schemas.microsoft.com/office/powerpoint/2010/main" val="22782928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CC237ED-D565-49C1-B454-AD5CDFA0A77D}" type="datetimeFigureOut">
              <a:rPr lang="en-US"/>
              <a:pPr>
                <a:defRPr/>
              </a:pPr>
              <a:t>11/20/2020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D86FE0-97A2-4DC9-B0CE-4AC07D0289A4}" type="slidenum">
              <a:rPr lang="en-US" altLang="en-US"/>
              <a:pPr>
                <a:defRPr/>
              </a:pPr>
              <a:t>‹#›</a:t>
            </a:fld>
            <a:endParaRPr lang="en-US" altLang="en-US"/>
          </a:p>
        </p:txBody>
      </p:sp>
    </p:spTree>
    <p:extLst>
      <p:ext uri="{BB962C8B-B14F-4D97-AF65-F5344CB8AC3E}">
        <p14:creationId xmlns:p14="http://schemas.microsoft.com/office/powerpoint/2010/main" val="52123514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solidFill>
                  <a:prstClr val="black"/>
                </a:solidFill>
                <a:latin typeface="Arial"/>
              </a:defRPr>
            </a:lvl1pPr>
          </a:lstStyle>
          <a:p>
            <a:pPr>
              <a:defRPr/>
            </a:pPr>
            <a:fld id="{DAB8B8C9-E480-438B-8A1C-4963A3610BBA}" type="datetime1">
              <a:rPr lang="en-US" altLang="zh-CN"/>
              <a:pPr>
                <a:defRPr/>
              </a:pPr>
              <a:t>11/20/2020</a:t>
            </a:fld>
            <a:endParaRPr lang="en-US" altLang="zh-CN"/>
          </a:p>
        </p:txBody>
      </p:sp>
      <p:sp>
        <p:nvSpPr>
          <p:cNvPr id="3" name="Footer Placeholder 2"/>
          <p:cNvSpPr>
            <a:spLocks noGrp="1"/>
          </p:cNvSpPr>
          <p:nvPr>
            <p:ph type="ftr" sz="quarter" idx="11"/>
          </p:nvPr>
        </p:nvSpPr>
        <p:spPr/>
        <p:txBody>
          <a:bodyPr/>
          <a:lstStyle>
            <a:lvl1pPr defTabSz="914400">
              <a:defRPr>
                <a:solidFill>
                  <a:prstClr val="black"/>
                </a:solidFill>
                <a:latin typeface="Arial"/>
              </a:defRPr>
            </a:lvl1pPr>
          </a:lstStyle>
          <a:p>
            <a:pPr>
              <a:defRPr/>
            </a:pPr>
            <a:endParaRPr lang="en-US" altLang="zh-CN"/>
          </a:p>
        </p:txBody>
      </p:sp>
      <p:sp>
        <p:nvSpPr>
          <p:cNvPr id="4" name="Slide Number Placeholder 3"/>
          <p:cNvSpPr>
            <a:spLocks noGrp="1"/>
          </p:cNvSpPr>
          <p:nvPr>
            <p:ph type="sldNum" sz="quarter" idx="12"/>
          </p:nvPr>
        </p:nvSpPr>
        <p:spPr/>
        <p:txBody>
          <a:bodyPr/>
          <a:lstStyle>
            <a:lvl1pPr defTabSz="914400">
              <a:defRPr>
                <a:solidFill>
                  <a:srgbClr val="000000"/>
                </a:solidFill>
                <a:latin typeface="Arial" panose="020B0604020202020204" pitchFamily="34" charset="0"/>
              </a:defRPr>
            </a:lvl1pPr>
          </a:lstStyle>
          <a:p>
            <a:pPr>
              <a:defRPr/>
            </a:pPr>
            <a:fld id="{9F15B93C-622E-4E92-B4B8-3671AECBC10C}" type="slidenum">
              <a:rPr lang="en-US" altLang="zh-CN"/>
              <a:pPr>
                <a:defRPr/>
              </a:pPr>
              <a:t>‹#›</a:t>
            </a:fld>
            <a:endParaRPr lang="en-US" altLang="zh-CN"/>
          </a:p>
        </p:txBody>
      </p:sp>
    </p:spTree>
    <p:extLst>
      <p:ext uri="{BB962C8B-B14F-4D97-AF65-F5344CB8AC3E}">
        <p14:creationId xmlns:p14="http://schemas.microsoft.com/office/powerpoint/2010/main" val="410275822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F323553-1721-490B-BE9B-C7CB1C89CEBF}" type="datetimeFigureOut">
              <a:rPr lang="en-US"/>
              <a:pPr>
                <a:defRPr/>
              </a:pPr>
              <a:t>11/20/2020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3B0D29-0182-4901-B268-08DFD2BEB780}" type="slidenum">
              <a:rPr lang="en-US" altLang="en-US"/>
              <a:pPr>
                <a:defRPr/>
              </a:pPr>
              <a:t>‹#›</a:t>
            </a:fld>
            <a:endParaRPr lang="en-US" altLang="en-US"/>
          </a:p>
        </p:txBody>
      </p:sp>
    </p:spTree>
    <p:extLst>
      <p:ext uri="{BB962C8B-B14F-4D97-AF65-F5344CB8AC3E}">
        <p14:creationId xmlns:p14="http://schemas.microsoft.com/office/powerpoint/2010/main" val="24609526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3D595-41B8-4719-917F-00FA3A58B12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271906674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57C3DA-42AD-4347-823B-8E0080448141}" type="datetimeFigureOut">
              <a:rPr lang="en-US"/>
              <a:pPr>
                <a:defRPr/>
              </a:pPr>
              <a:t>11/20/2020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93362D-EA99-451C-BA5D-B3B1819F95FC}" type="slidenum">
              <a:rPr lang="en-US" altLang="en-US"/>
              <a:pPr>
                <a:defRPr/>
              </a:pPr>
              <a:t>‹#›</a:t>
            </a:fld>
            <a:endParaRPr lang="en-US" altLang="en-US"/>
          </a:p>
        </p:txBody>
      </p:sp>
    </p:spTree>
    <p:extLst>
      <p:ext uri="{BB962C8B-B14F-4D97-AF65-F5344CB8AC3E}">
        <p14:creationId xmlns:p14="http://schemas.microsoft.com/office/powerpoint/2010/main" val="217520366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ED6767-68B7-4A4A-AD3E-CC84B91B3AEA}" type="datetimeFigureOut">
              <a:rPr lang="en-US"/>
              <a:pPr>
                <a:defRPr/>
              </a:pPr>
              <a:t>11/20/2020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F82E8-C8FD-47E4-8736-DE85B76BC019}" type="slidenum">
              <a:rPr lang="en-US" altLang="en-US"/>
              <a:pPr>
                <a:defRPr/>
              </a:pPr>
              <a:t>‹#›</a:t>
            </a:fld>
            <a:endParaRPr lang="en-US" altLang="en-US"/>
          </a:p>
        </p:txBody>
      </p:sp>
    </p:spTree>
    <p:extLst>
      <p:ext uri="{BB962C8B-B14F-4D97-AF65-F5344CB8AC3E}">
        <p14:creationId xmlns:p14="http://schemas.microsoft.com/office/powerpoint/2010/main" val="380288686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4A00CA6-52C8-4D73-A504-76885BEA5A67}" type="datetimeFigureOut">
              <a:rPr lang="en-US"/>
              <a:pPr>
                <a:defRPr/>
              </a:pPr>
              <a:t>11/20/2020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F6A880-2D7A-41F9-9B01-E07C17978411}" type="slidenum">
              <a:rPr lang="en-US" altLang="en-US"/>
              <a:pPr>
                <a:defRPr/>
              </a:pPr>
              <a:t>‹#›</a:t>
            </a:fld>
            <a:endParaRPr lang="en-US" altLang="en-US"/>
          </a:p>
        </p:txBody>
      </p:sp>
    </p:spTree>
    <p:extLst>
      <p:ext uri="{BB962C8B-B14F-4D97-AF65-F5344CB8AC3E}">
        <p14:creationId xmlns:p14="http://schemas.microsoft.com/office/powerpoint/2010/main" val="271824489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83140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7760309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17535161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3D595-41B8-4719-917F-00FA3A58B121}"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25300000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3D595-41B8-4719-917F-00FA3A58B121}"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392049192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3D595-41B8-4719-917F-00FA3A58B121}"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341208880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3D595-41B8-4719-917F-00FA3A58B121}"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26265152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3D595-41B8-4719-917F-00FA3A58B121}"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2635550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43D595-41B8-4719-917F-00FA3A58B121}"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4199854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43D595-41B8-4719-917F-00FA3A58B121}"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841C1-9810-4BF3-8C40-8B06F8262351}" type="slidenum">
              <a:rPr lang="en-US" smtClean="0"/>
              <a:t>‹#›</a:t>
            </a:fld>
            <a:endParaRPr lang="en-US"/>
          </a:p>
        </p:txBody>
      </p:sp>
    </p:spTree>
    <p:extLst>
      <p:ext uri="{BB962C8B-B14F-4D97-AF65-F5344CB8AC3E}">
        <p14:creationId xmlns:p14="http://schemas.microsoft.com/office/powerpoint/2010/main" val="32471237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3D595-41B8-4719-917F-00FA3A58B121}" type="datetimeFigureOut">
              <a:rPr lang="en-US" smtClean="0"/>
              <a:t>11/20/2020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841C1-9810-4BF3-8C40-8B06F8262351}" type="slidenum">
              <a:rPr lang="en-US" smtClean="0"/>
              <a:t>‹#›</a:t>
            </a:fld>
            <a:endParaRPr lang="en-US"/>
          </a:p>
        </p:txBody>
      </p:sp>
    </p:spTree>
    <p:extLst>
      <p:ext uri="{BB962C8B-B14F-4D97-AF65-F5344CB8AC3E}">
        <p14:creationId xmlns:p14="http://schemas.microsoft.com/office/powerpoint/2010/main" val="1987119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912813">
              <a:defRPr sz="1200">
                <a:solidFill>
                  <a:prstClr val="black">
                    <a:tint val="75000"/>
                  </a:prstClr>
                </a:solidFill>
                <a:ea typeface="+mn-ea"/>
              </a:defRPr>
            </a:lvl1pPr>
          </a:lstStyle>
          <a:p>
            <a:pPr eaLnBrk="0" fontAlgn="base" hangingPunct="0">
              <a:spcBef>
                <a:spcPct val="0"/>
              </a:spcBef>
              <a:spcAft>
                <a:spcPct val="0"/>
              </a:spcAft>
              <a:defRPr/>
            </a:pPr>
            <a:fld id="{A4190415-CE5C-416F-9EB5-7AE6F5E94DE2}" type="datetimeFigureOut">
              <a:rPr lang="en-US"/>
              <a:pPr eaLnBrk="0" fontAlgn="base" hangingPunct="0">
                <a:spcBef>
                  <a:spcPct val="0"/>
                </a:spcBef>
                <a:spcAft>
                  <a:spcPct val="0"/>
                </a:spcAft>
                <a:defRPr/>
              </a:pPr>
              <a:t>11/20/2020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912813">
              <a:defRPr sz="1200">
                <a:solidFill>
                  <a:prstClr val="black">
                    <a:tint val="75000"/>
                  </a:prstClr>
                </a:solidFill>
                <a:ea typeface="+mn-ea"/>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912813">
              <a:defRPr sz="1200">
                <a:solidFill>
                  <a:srgbClr val="898989"/>
                </a:solidFill>
              </a:defRPr>
            </a:lvl1pPr>
          </a:lstStyle>
          <a:p>
            <a:pPr eaLnBrk="0" fontAlgn="base" hangingPunct="0">
              <a:spcBef>
                <a:spcPct val="0"/>
              </a:spcBef>
              <a:spcAft>
                <a:spcPct val="0"/>
              </a:spcAft>
              <a:defRPr/>
            </a:pPr>
            <a:fld id="{0DE78632-9AF1-49CB-9CE6-82CD7B33C51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41487318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9077"/>
          <a:stretch>
            <a:fillRect/>
          </a:stretch>
        </p:blipFill>
        <p:spPr>
          <a:xfrm>
            <a:off x="0" y="0"/>
            <a:ext cx="12192000" cy="6858000"/>
          </a:xfrm>
        </p:spPr>
      </p:pic>
      <p:sp>
        <p:nvSpPr>
          <p:cNvPr id="53251" name="Slide Number Placeholder 3"/>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7518B70-159A-44FA-9E3D-DA19D2E6C3F7}" type="slidenum">
              <a:rPr lang="en-MY" altLang="en-US" smtClean="0">
                <a:solidFill>
                  <a:srgbClr val="898989"/>
                </a:solidFill>
              </a:rPr>
              <a:pPr/>
              <a:t>1</a:t>
            </a:fld>
            <a:endParaRPr lang="en-MY" altLang="en-US">
              <a:solidFill>
                <a:srgbClr val="898989"/>
              </a:solidFill>
            </a:endParaRPr>
          </a:p>
        </p:txBody>
      </p:sp>
      <p:sp>
        <p:nvSpPr>
          <p:cNvPr id="7" name="Rectangle 6"/>
          <p:cNvSpPr/>
          <p:nvPr/>
        </p:nvSpPr>
        <p:spPr bwMode="auto">
          <a:xfrm>
            <a:off x="7389813" y="0"/>
            <a:ext cx="4376362" cy="6858000"/>
          </a:xfrm>
          <a:prstGeom prst="rect">
            <a:avLst/>
          </a:prstGeom>
          <a:solidFill>
            <a:schemeClr val="accent1">
              <a:lumMod val="20000"/>
              <a:lumOff val="80000"/>
              <a:alpha val="62745"/>
            </a:schemeClr>
          </a:solidFill>
          <a:ln>
            <a:noFill/>
          </a:ln>
          <a:effectLst>
            <a:outerShdw blurRad="508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dirty="0">
              <a:solidFill>
                <a:srgbClr val="FFFFFF"/>
              </a:solidFill>
              <a:cs typeface="Arial" charset="0"/>
            </a:endParaRPr>
          </a:p>
        </p:txBody>
      </p:sp>
      <p:pic>
        <p:nvPicPr>
          <p:cNvPr id="11" name="Picture 10"/>
          <p:cNvPicPr>
            <a:picLocks noChangeAspect="1"/>
          </p:cNvPicPr>
          <p:nvPr/>
        </p:nvPicPr>
        <p:blipFill>
          <a:blip r:embed="rId3"/>
          <a:stretch>
            <a:fillRect/>
          </a:stretch>
        </p:blipFill>
        <p:spPr>
          <a:xfrm>
            <a:off x="8938465" y="142204"/>
            <a:ext cx="1298575" cy="1249734"/>
          </a:xfrm>
          <a:prstGeom prst="rect">
            <a:avLst/>
          </a:prstGeom>
          <a:effectLst>
            <a:outerShdw blurRad="50800" dist="38100" dir="2700000" algn="tl" rotWithShape="0">
              <a:prstClr val="black">
                <a:alpha val="88000"/>
              </a:prstClr>
            </a:outerShdw>
          </a:effectLst>
        </p:spPr>
      </p:pic>
      <p:grpSp>
        <p:nvGrpSpPr>
          <p:cNvPr id="53254" name="Group 13"/>
          <p:cNvGrpSpPr>
            <a:grpSpLocks/>
          </p:cNvGrpSpPr>
          <p:nvPr/>
        </p:nvGrpSpPr>
        <p:grpSpPr bwMode="auto">
          <a:xfrm>
            <a:off x="7530353" y="4128247"/>
            <a:ext cx="4114800" cy="2380129"/>
            <a:chOff x="6638926" y="3797300"/>
            <a:chExt cx="2233613" cy="661988"/>
          </a:xfrm>
        </p:grpSpPr>
        <p:cxnSp>
          <p:nvCxnSpPr>
            <p:cNvPr id="12" name="Straight Connector 11"/>
            <p:cNvCxnSpPr/>
            <p:nvPr/>
          </p:nvCxnSpPr>
          <p:spPr>
            <a:xfrm>
              <a:off x="6638926" y="3797300"/>
              <a:ext cx="223361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638926" y="4459288"/>
              <a:ext cx="2233613" cy="0"/>
            </a:xfrm>
            <a:prstGeom prst="line">
              <a:avLst/>
            </a:prstGeom>
            <a:ln w="57150"/>
          </p:spPr>
          <p:style>
            <a:lnRef idx="1">
              <a:schemeClr val="dk1"/>
            </a:lnRef>
            <a:fillRef idx="0">
              <a:schemeClr val="dk1"/>
            </a:fillRef>
            <a:effectRef idx="0">
              <a:schemeClr val="dk1"/>
            </a:effectRef>
            <a:fontRef idx="minor">
              <a:schemeClr val="tx1"/>
            </a:fontRef>
          </p:style>
        </p:cxnSp>
      </p:grpSp>
      <p:sp>
        <p:nvSpPr>
          <p:cNvPr id="14" name="Rectangle 13"/>
          <p:cNvSpPr/>
          <p:nvPr/>
        </p:nvSpPr>
        <p:spPr>
          <a:xfrm>
            <a:off x="7312145" y="1553516"/>
            <a:ext cx="4551214" cy="181588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2800" b="1" dirty="0">
                <a:ln/>
                <a:solidFill>
                  <a:srgbClr val="0070C0"/>
                </a:solidFill>
                <a:effectLst>
                  <a:outerShdw blurRad="38100" dist="38100" dir="2700000" algn="tl">
                    <a:srgbClr val="000000">
                      <a:alpha val="43137"/>
                    </a:srgbClr>
                  </a:outerShdw>
                </a:effectLst>
              </a:rPr>
              <a:t>HOẠT ĐỘNG ĐIỀU TRA VÀ TRUY TỐ XUYÊN QUỐC GIA CÁC VỤ ÁN MUA BÁN NGƯỜI TẠI MALAYSIA</a:t>
            </a:r>
            <a:endParaRPr lang="en-US" sz="2800" b="1" cap="none" spc="0" dirty="0">
              <a:ln/>
              <a:solidFill>
                <a:srgbClr val="0070C0"/>
              </a:solidFill>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BABAB541-C0DB-4A9E-9309-33BEA49ABF8A}"/>
              </a:ext>
            </a:extLst>
          </p:cNvPr>
          <p:cNvSpPr/>
          <p:nvPr/>
        </p:nvSpPr>
        <p:spPr>
          <a:xfrm>
            <a:off x="7274857" y="4240443"/>
            <a:ext cx="4572000" cy="1754327"/>
          </a:xfrm>
          <a:prstGeom prst="rect">
            <a:avLst/>
          </a:prstGeom>
        </p:spPr>
        <p:txBody>
          <a:bodyPr>
            <a:spAutoFit/>
          </a:bodyPr>
          <a:lstStyle/>
          <a:p>
            <a:pPr lvl="0" algn="ctr">
              <a:defRPr/>
            </a:pPr>
            <a:endParaRPr lang="en-GB" b="1" dirty="0">
              <a:latin typeface="Century Gothic" panose="020B0502020202020204" pitchFamily="34" charset="0"/>
            </a:endParaRPr>
          </a:p>
          <a:p>
            <a:pPr lvl="0" algn="ctr">
              <a:defRPr/>
            </a:pPr>
            <a:r>
              <a:rPr lang="en-US" b="1" dirty="0"/>
              <a:t>Đ</a:t>
            </a:r>
            <a:r>
              <a:rPr lang="pt-BR" b="1" dirty="0"/>
              <a:t>ƠN VỊ PHÒNG, CHỐNG MUA BÁN NGƯỜI VÀ ĐƯA NGƯỜI DI CƯ TRÁI PHÉP (PHÒNG 3)</a:t>
            </a:r>
          </a:p>
          <a:p>
            <a:pPr lvl="0" algn="ctr">
              <a:defRPr/>
            </a:pPr>
            <a:r>
              <a:rPr lang="pt-BR" b="1" dirty="0"/>
              <a:t>CỤC ĐIỀU TRA HÌNH SỰ</a:t>
            </a:r>
          </a:p>
          <a:p>
            <a:pPr lvl="0" algn="ctr">
              <a:defRPr/>
            </a:pPr>
            <a:r>
              <a:rPr lang="pt-BR" b="1" dirty="0"/>
              <a:t>CẢNH SÁT HOÀNG GIA MALAYSIA</a:t>
            </a:r>
          </a:p>
          <a:p>
            <a:pPr lvl="0" algn="ctr">
              <a:defRPr/>
            </a:pPr>
            <a:r>
              <a:rPr lang="pt-BR" b="1" dirty="0"/>
              <a:t>KUALA LUMPUR</a:t>
            </a:r>
            <a:endParaRPr lang="en-GB" b="1" dirty="0"/>
          </a:p>
        </p:txBody>
      </p:sp>
    </p:spTree>
    <p:extLst>
      <p:ext uri="{BB962C8B-B14F-4D97-AF65-F5344CB8AC3E}">
        <p14:creationId xmlns:p14="http://schemas.microsoft.com/office/powerpoint/2010/main" val="22899709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1458E9-F774-4B16-B6C5-C9EC48141BF3}"/>
              </a:ext>
            </a:extLst>
          </p:cNvPr>
          <p:cNvPicPr>
            <a:picLocks noChangeAspect="1"/>
          </p:cNvPicPr>
          <p:nvPr/>
        </p:nvPicPr>
        <p:blipFill rotWithShape="1">
          <a:blip r:embed="rId2"/>
          <a:srcRect b="3777"/>
          <a:stretch/>
        </p:blipFill>
        <p:spPr>
          <a:xfrm>
            <a:off x="-14056" y="859840"/>
            <a:ext cx="12192000" cy="5998160"/>
          </a:xfrm>
          <a:prstGeom prst="rect">
            <a:avLst/>
          </a:prstGeom>
        </p:spPr>
      </p:pic>
      <p:sp>
        <p:nvSpPr>
          <p:cNvPr id="60" name="Rectangle 59">
            <a:extLst>
              <a:ext uri="{FF2B5EF4-FFF2-40B4-BE49-F238E27FC236}">
                <a16:creationId xmlns:a16="http://schemas.microsoft.com/office/drawing/2014/main" id="{4385A320-5E93-485B-8E6D-38D65A2FA4C2}"/>
              </a:ext>
            </a:extLst>
          </p:cNvPr>
          <p:cNvSpPr/>
          <p:nvPr/>
        </p:nvSpPr>
        <p:spPr>
          <a:xfrm>
            <a:off x="51704" y="46210"/>
            <a:ext cx="10831863" cy="863659"/>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eaLnBrk="0" fontAlgn="base" hangingPunct="0">
              <a:spcBef>
                <a:spcPct val="0"/>
              </a:spcBef>
              <a:spcAft>
                <a:spcPct val="0"/>
              </a:spcAft>
              <a:defRPr/>
            </a:pPr>
            <a:r>
              <a:rPr lang="is-IS" sz="3600" b="1" dirty="0">
                <a:solidFill>
                  <a:schemeClr val="tx1"/>
                </a:solidFill>
                <a:effectLst>
                  <a:outerShdw blurRad="38100" dist="38100" dir="2700000" algn="tl">
                    <a:srgbClr val="000000">
                      <a:alpha val="43137"/>
                    </a:srgbClr>
                  </a:outerShdw>
                </a:effectLst>
              </a:rPr>
              <a:t>HỢP TÁC HIỆU QUẢ</a:t>
            </a:r>
            <a:endParaRPr kumimoji="0" lang="en-MY"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ndParaRPr>
          </a:p>
        </p:txBody>
      </p:sp>
      <p:pic>
        <p:nvPicPr>
          <p:cNvPr id="2" name="Picture 1">
            <a:extLst>
              <a:ext uri="{FF2B5EF4-FFF2-40B4-BE49-F238E27FC236}">
                <a16:creationId xmlns:a16="http://schemas.microsoft.com/office/drawing/2014/main" id="{7B8E1E09-B1C1-4D2A-B02F-7790E23F22D9}"/>
              </a:ext>
            </a:extLst>
          </p:cNvPr>
          <p:cNvPicPr>
            <a:picLocks noChangeAspect="1" noChangeArrowheads="1"/>
          </p:cNvPicPr>
          <p:nvPr/>
        </p:nvPicPr>
        <p:blipFill>
          <a:blip r:embed="rId3"/>
          <a:srcRect/>
          <a:stretch>
            <a:fillRect/>
          </a:stretch>
        </p:blipFill>
        <p:spPr bwMode="auto">
          <a:xfrm>
            <a:off x="11187871" y="261409"/>
            <a:ext cx="737784" cy="863659"/>
          </a:xfrm>
          <a:prstGeom prst="rect">
            <a:avLst/>
          </a:prstGeom>
          <a:ln w="228600" cap="sq" cmpd="thickThin">
            <a:solidFill>
              <a:schemeClr val="accent1">
                <a:lumMod val="50000"/>
              </a:schemeClr>
            </a:solidFill>
            <a:prstDash val="solid"/>
            <a:miter lim="800000"/>
          </a:ln>
          <a:effectLst>
            <a:glow rad="63500">
              <a:schemeClr val="accent1">
                <a:satMod val="175000"/>
                <a:alpha val="40000"/>
              </a:schemeClr>
            </a:glow>
            <a:innerShdw blurRad="76200">
              <a:srgbClr val="000000"/>
            </a:innerShdw>
          </a:effectLst>
        </p:spPr>
      </p:pic>
      <p:grpSp>
        <p:nvGrpSpPr>
          <p:cNvPr id="7" name="Group 6">
            <a:extLst>
              <a:ext uri="{FF2B5EF4-FFF2-40B4-BE49-F238E27FC236}">
                <a16:creationId xmlns:a16="http://schemas.microsoft.com/office/drawing/2014/main" id="{B2CBFE5A-DA8A-46E0-8F0A-D301557CB839}"/>
              </a:ext>
            </a:extLst>
          </p:cNvPr>
          <p:cNvGrpSpPr/>
          <p:nvPr/>
        </p:nvGrpSpPr>
        <p:grpSpPr>
          <a:xfrm>
            <a:off x="3392826" y="2095500"/>
            <a:ext cx="4870323" cy="4245717"/>
            <a:chOff x="2770721" y="2530714"/>
            <a:chExt cx="7101475" cy="3666349"/>
          </a:xfrm>
        </p:grpSpPr>
        <p:pic>
          <p:nvPicPr>
            <p:cNvPr id="15" name="Picture 14">
              <a:extLst>
                <a:ext uri="{FF2B5EF4-FFF2-40B4-BE49-F238E27FC236}">
                  <a16:creationId xmlns:a16="http://schemas.microsoft.com/office/drawing/2014/main" id="{B56F8FB8-7A8B-424B-A929-C4DD95D9B2CF}"/>
                </a:ext>
              </a:extLst>
            </p:cNvPr>
            <p:cNvPicPr>
              <a:picLocks noChangeAspect="1" noChangeArrowheads="1"/>
            </p:cNvPicPr>
            <p:nvPr/>
          </p:nvPicPr>
          <p:blipFill>
            <a:blip r:embed="rId3"/>
            <a:srcRect/>
            <a:stretch>
              <a:fillRect/>
            </a:stretch>
          </p:blipFill>
          <p:spPr bwMode="auto">
            <a:xfrm>
              <a:off x="5259060" y="3325329"/>
              <a:ext cx="1710142" cy="1180301"/>
            </a:xfrm>
            <a:prstGeom prst="rect">
              <a:avLst/>
            </a:prstGeom>
            <a:noFill/>
            <a:ln>
              <a:noFill/>
            </a:ln>
            <a:effectLst>
              <a:outerShdw blurRad="50800" dist="38100" dir="2700000" algn="tl" rotWithShape="0">
                <a:srgbClr val="000000">
                  <a:alpha val="87999"/>
                </a:srgbClr>
              </a:outerShdw>
            </a:effectLst>
          </p:spPr>
        </p:pic>
        <p:grpSp>
          <p:nvGrpSpPr>
            <p:cNvPr id="16" name="Group 15">
              <a:extLst>
                <a:ext uri="{FF2B5EF4-FFF2-40B4-BE49-F238E27FC236}">
                  <a16:creationId xmlns:a16="http://schemas.microsoft.com/office/drawing/2014/main" id="{0A1C6F1A-7B24-4F60-9997-47B48F1C6603}"/>
                </a:ext>
              </a:extLst>
            </p:cNvPr>
            <p:cNvGrpSpPr/>
            <p:nvPr/>
          </p:nvGrpSpPr>
          <p:grpSpPr>
            <a:xfrm>
              <a:off x="2770721" y="2530714"/>
              <a:ext cx="7101475" cy="3666349"/>
              <a:chOff x="2214872" y="2489428"/>
              <a:chExt cx="8496400" cy="3666349"/>
            </a:xfrm>
          </p:grpSpPr>
          <p:sp>
            <p:nvSpPr>
              <p:cNvPr id="17" name="TextBox 16">
                <a:extLst>
                  <a:ext uri="{FF2B5EF4-FFF2-40B4-BE49-F238E27FC236}">
                    <a16:creationId xmlns:a16="http://schemas.microsoft.com/office/drawing/2014/main" id="{68B75551-ADF9-42B0-91EB-102BE3753104}"/>
                  </a:ext>
                </a:extLst>
              </p:cNvPr>
              <p:cNvSpPr txBox="1"/>
              <p:nvPr/>
            </p:nvSpPr>
            <p:spPr>
              <a:xfrm>
                <a:off x="6330243" y="5703955"/>
                <a:ext cx="4381029" cy="45182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err="1">
                    <a:ln>
                      <a:noFill/>
                    </a:ln>
                    <a:solidFill>
                      <a:srgbClr val="000000">
                        <a:lumMod val="75000"/>
                        <a:lumOff val="25000"/>
                      </a:srgbClr>
                    </a:solidFill>
                    <a:effectLst/>
                    <a:uLnTx/>
                    <a:uFillTx/>
                    <a:latin typeface="Calibri"/>
                    <a:ea typeface="맑은 고딕" panose="020B0503020000020004" pitchFamily="34" charset="-127"/>
                    <a:cs typeface="Calibri"/>
                  </a:rPr>
                  <a:t>Công</a:t>
                </a:r>
                <a:r>
                  <a:rPr kumimoji="0" lang="en-US" altLang="ko-KR" sz="1400" b="1" i="0" u="none" strike="noStrike" kern="0" cap="none" spc="0" normalizeH="0" baseline="0" noProof="0" dirty="0">
                    <a:ln>
                      <a:noFill/>
                    </a:ln>
                    <a:solidFill>
                      <a:srgbClr val="000000">
                        <a:lumMod val="75000"/>
                        <a:lumOff val="25000"/>
                      </a:srgbClr>
                    </a:solidFill>
                    <a:effectLst/>
                    <a:uLnTx/>
                    <a:uFillTx/>
                    <a:latin typeface="Calibri"/>
                    <a:ea typeface="맑은 고딕" panose="020B0503020000020004" pitchFamily="34" charset="-127"/>
                    <a:cs typeface="Calibri"/>
                  </a:rPr>
                  <a:t> an </a:t>
                </a:r>
                <a:r>
                  <a:rPr kumimoji="0" lang="en-US" altLang="ko-KR" sz="1400" b="1" i="0" u="none" strike="noStrike" kern="0" cap="none" spc="0" normalizeH="0" baseline="0" noProof="0" dirty="0" err="1">
                    <a:ln>
                      <a:noFill/>
                    </a:ln>
                    <a:solidFill>
                      <a:srgbClr val="000000">
                        <a:lumMod val="75000"/>
                        <a:lumOff val="25000"/>
                      </a:srgbClr>
                    </a:solidFill>
                    <a:effectLst/>
                    <a:uLnTx/>
                    <a:uFillTx/>
                    <a:latin typeface="Calibri"/>
                    <a:ea typeface="맑은 고딕" panose="020B0503020000020004" pitchFamily="34" charset="-127"/>
                    <a:cs typeface="Calibri"/>
                  </a:rPr>
                  <a:t>Nhân</a:t>
                </a:r>
                <a:r>
                  <a:rPr kumimoji="0" lang="en-US" altLang="ko-KR" sz="1400" b="1" i="0" u="none" strike="noStrike" kern="0" cap="none" spc="0" normalizeH="0" baseline="0" noProof="0" dirty="0">
                    <a:ln>
                      <a:noFill/>
                    </a:ln>
                    <a:solidFill>
                      <a:srgbClr val="000000">
                        <a:lumMod val="75000"/>
                        <a:lumOff val="25000"/>
                      </a:srgbClr>
                    </a:solidFill>
                    <a:effectLst/>
                    <a:uLnTx/>
                    <a:uFillTx/>
                    <a:latin typeface="Calibri"/>
                    <a:ea typeface="맑은 고딕" panose="020B0503020000020004" pitchFamily="34" charset="-127"/>
                    <a:cs typeface="Calibri"/>
                  </a:rPr>
                  <a:t> </a:t>
                </a:r>
                <a:r>
                  <a:rPr kumimoji="0" lang="en-US" altLang="ko-KR" sz="1400" b="1" i="0" u="none" strike="noStrike" kern="0" cap="none" spc="0" normalizeH="0" baseline="0" noProof="0" dirty="0" err="1">
                    <a:ln>
                      <a:noFill/>
                    </a:ln>
                    <a:solidFill>
                      <a:srgbClr val="000000">
                        <a:lumMod val="75000"/>
                        <a:lumOff val="25000"/>
                      </a:srgbClr>
                    </a:solidFill>
                    <a:effectLst/>
                    <a:uLnTx/>
                    <a:uFillTx/>
                    <a:latin typeface="Calibri"/>
                    <a:ea typeface="맑은 고딕" panose="020B0503020000020004" pitchFamily="34" charset="-127"/>
                    <a:cs typeface="Calibri"/>
                  </a:rPr>
                  <a:t>dân</a:t>
                </a:r>
                <a:r>
                  <a:rPr kumimoji="0" lang="en-US" altLang="ko-KR" sz="1400" b="1" i="0" u="none" strike="noStrike" kern="0" cap="none" spc="0" normalizeH="0" baseline="0" noProof="0" dirty="0">
                    <a:ln>
                      <a:noFill/>
                    </a:ln>
                    <a:solidFill>
                      <a:srgbClr val="000000">
                        <a:lumMod val="75000"/>
                        <a:lumOff val="25000"/>
                      </a:srgbClr>
                    </a:solidFill>
                    <a:effectLst/>
                    <a:uLnTx/>
                    <a:uFillTx/>
                    <a:latin typeface="Calibri"/>
                    <a:ea typeface="맑은 고딕" panose="020B0503020000020004" pitchFamily="34" charset="-127"/>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err="1">
                    <a:ln>
                      <a:noFill/>
                    </a:ln>
                    <a:solidFill>
                      <a:srgbClr val="000000">
                        <a:lumMod val="75000"/>
                        <a:lumOff val="25000"/>
                      </a:srgbClr>
                    </a:solidFill>
                    <a:effectLst/>
                    <a:uLnTx/>
                    <a:uFillTx/>
                    <a:latin typeface="Calibri"/>
                    <a:ea typeface="맑은 고딕" panose="020B0503020000020004" pitchFamily="34" charset="-127"/>
                    <a:cs typeface="Calibri"/>
                  </a:rPr>
                  <a:t>Việt</a:t>
                </a:r>
                <a:r>
                  <a:rPr kumimoji="0" lang="en-US" altLang="ko-KR" sz="1400" b="1" i="0" u="none" strike="noStrike" kern="0" cap="none" spc="0" normalizeH="0" baseline="0" noProof="0" dirty="0">
                    <a:ln>
                      <a:noFill/>
                    </a:ln>
                    <a:solidFill>
                      <a:srgbClr val="000000">
                        <a:lumMod val="75000"/>
                        <a:lumOff val="25000"/>
                      </a:srgbClr>
                    </a:solidFill>
                    <a:effectLst/>
                    <a:uLnTx/>
                    <a:uFillTx/>
                    <a:latin typeface="Calibri"/>
                    <a:ea typeface="맑은 고딕" panose="020B0503020000020004" pitchFamily="34" charset="-127"/>
                    <a:cs typeface="Calibri"/>
                  </a:rPr>
                  <a:t> Nam </a:t>
                </a:r>
                <a:endParaRPr kumimoji="0" lang="ko-KR" altLang="en-US" sz="1400" b="1" i="0" u="none" strike="noStrike" kern="0" cap="none" spc="0" normalizeH="0" baseline="0" noProof="0" dirty="0">
                  <a:ln>
                    <a:noFill/>
                  </a:ln>
                  <a:solidFill>
                    <a:srgbClr val="000000">
                      <a:lumMod val="75000"/>
                      <a:lumOff val="25000"/>
                    </a:srgbClr>
                  </a:solidFill>
                  <a:effectLst/>
                  <a:uLnTx/>
                  <a:uFillTx/>
                  <a:latin typeface="Calibri"/>
                  <a:ea typeface="맑은 고딕" panose="020B0503020000020004" pitchFamily="34" charset="-127"/>
                  <a:cs typeface="Calibri"/>
                </a:endParaRPr>
              </a:p>
            </p:txBody>
          </p:sp>
          <p:sp>
            <p:nvSpPr>
              <p:cNvPr id="18" name="TextBox 17">
                <a:extLst>
                  <a:ext uri="{FF2B5EF4-FFF2-40B4-BE49-F238E27FC236}">
                    <a16:creationId xmlns:a16="http://schemas.microsoft.com/office/drawing/2014/main" id="{D64FFA8E-2DAF-4964-8A21-8A94BA4F3E12}"/>
                  </a:ext>
                </a:extLst>
              </p:cNvPr>
              <p:cNvSpPr txBox="1"/>
              <p:nvPr/>
            </p:nvSpPr>
            <p:spPr>
              <a:xfrm>
                <a:off x="7033400" y="3482759"/>
                <a:ext cx="3169483" cy="45182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Cảnh</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sát</a:t>
                </a:r>
                <a:r>
                  <a:rPr lang="en-US" sz="1400" b="1" dirty="0">
                    <a:solidFill>
                      <a:prstClr val="black"/>
                    </a:solidFill>
                    <a:latin typeface="Calibri" panose="020F0502020204030204"/>
                  </a:rPr>
                  <a:t> Q</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uốc</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gia</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Indonesia (INP)</a:t>
                </a:r>
                <a:endParaRPr kumimoji="0" lang="ko-KR" altLang="en-US" sz="1400" b="1" i="0" u="none" strike="noStrike" kern="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F1A43D24-A675-4F5F-ABE2-0AB238360C00}"/>
                  </a:ext>
                </a:extLst>
              </p:cNvPr>
              <p:cNvSpPr txBox="1"/>
              <p:nvPr/>
            </p:nvSpPr>
            <p:spPr>
              <a:xfrm>
                <a:off x="2439703" y="5685742"/>
                <a:ext cx="2809395" cy="45182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prstClr val="black"/>
                    </a:solidFill>
                    <a:latin typeface="Calibri" panose="020F0502020204030204"/>
                  </a:rPr>
                  <a:t>Cảnh</a:t>
                </a:r>
                <a:r>
                  <a:rPr lang="en-US" sz="1400" b="1" dirty="0">
                    <a:solidFill>
                      <a:prstClr val="black"/>
                    </a:solidFill>
                    <a:latin typeface="Calibri" panose="020F0502020204030204"/>
                  </a:rPr>
                  <a:t> </a:t>
                </a:r>
                <a:r>
                  <a:rPr lang="en-US" sz="1400" b="1" dirty="0" err="1">
                    <a:solidFill>
                      <a:prstClr val="black"/>
                    </a:solidFill>
                    <a:latin typeface="Calibri" panose="020F0502020204030204"/>
                  </a:rPr>
                  <a:t>sát</a:t>
                </a:r>
                <a:r>
                  <a:rPr lang="en-US" sz="1400" b="1" dirty="0">
                    <a:solidFill>
                      <a:prstClr val="black"/>
                    </a:solidFill>
                    <a:latin typeface="Calibri" panose="020F0502020204030204"/>
                  </a:rPr>
                  <a:t> </a:t>
                </a:r>
                <a:r>
                  <a:rPr lang="en-US" sz="1400" b="1" dirty="0" err="1">
                    <a:solidFill>
                      <a:prstClr val="black"/>
                    </a:solidFill>
                    <a:latin typeface="Calibri" panose="020F0502020204030204"/>
                  </a:rPr>
                  <a:t>Hoàng</a:t>
                </a:r>
                <a:r>
                  <a:rPr lang="en-US" sz="1400" b="1" dirty="0">
                    <a:solidFill>
                      <a:prstClr val="black"/>
                    </a:solidFill>
                    <a:latin typeface="Calibri" panose="020F0502020204030204"/>
                  </a:rPr>
                  <a:t> </a:t>
                </a:r>
                <a:r>
                  <a:rPr lang="en-US" sz="1400" b="1" dirty="0" err="1">
                    <a:solidFill>
                      <a:prstClr val="black"/>
                    </a:solidFill>
                    <a:latin typeface="Calibri" panose="020F0502020204030204"/>
                  </a:rPr>
                  <a:t>gia</a:t>
                </a:r>
                <a:r>
                  <a:rPr lang="en-US" sz="1400" b="1" dirty="0">
                    <a:solidFill>
                      <a:prstClr val="black"/>
                    </a:solidFill>
                    <a:latin typeface="Calibri" panose="020F0502020204030204"/>
                  </a:rPr>
                  <a:t> </a:t>
                </a:r>
                <a:r>
                  <a:rPr lang="en-US" sz="1400" b="1" dirty="0" err="1">
                    <a:solidFill>
                      <a:prstClr val="black"/>
                    </a:solidFill>
                    <a:latin typeface="Calibri" panose="020F0502020204030204"/>
                  </a:rPr>
                  <a:t>Thái</a:t>
                </a:r>
                <a:r>
                  <a:rPr lang="en-US" sz="1400" b="1" dirty="0">
                    <a:solidFill>
                      <a:prstClr val="black"/>
                    </a:solidFill>
                    <a:latin typeface="Calibri" panose="020F0502020204030204"/>
                  </a:rPr>
                  <a:t> </a:t>
                </a:r>
                <a:r>
                  <a:rPr lang="en-US" sz="1400" b="1" dirty="0" err="1">
                    <a:solidFill>
                      <a:prstClr val="black"/>
                    </a:solidFill>
                    <a:latin typeface="Calibri" panose="020F0502020204030204"/>
                  </a:rPr>
                  <a:t>Lan</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(RTP)</a:t>
                </a:r>
                <a:endParaRPr kumimoji="0" lang="ko-KR" altLang="en-US" sz="1200" b="1" i="0" u="none" strike="noStrike" kern="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0" name="TextBox 19">
                <a:extLst>
                  <a:ext uri="{FF2B5EF4-FFF2-40B4-BE49-F238E27FC236}">
                    <a16:creationId xmlns:a16="http://schemas.microsoft.com/office/drawing/2014/main" id="{AE56C1DE-EF2E-47EB-84AB-D15AC147978F}"/>
                  </a:ext>
                </a:extLst>
              </p:cNvPr>
              <p:cNvSpPr txBox="1"/>
              <p:nvPr/>
            </p:nvSpPr>
            <p:spPr>
              <a:xfrm>
                <a:off x="2214872" y="3488128"/>
                <a:ext cx="3227427" cy="45182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Cảnh</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Quốc</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gia</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Philippine (PNP)</a:t>
                </a:r>
                <a:endParaRPr kumimoji="0" lang="ko-KR" altLang="en-US" sz="1400" b="1" i="0" u="none" strike="noStrike" kern="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grpSp>
            <p:nvGrpSpPr>
              <p:cNvPr id="22" name="Group 21">
                <a:extLst>
                  <a:ext uri="{FF2B5EF4-FFF2-40B4-BE49-F238E27FC236}">
                    <a16:creationId xmlns:a16="http://schemas.microsoft.com/office/drawing/2014/main" id="{11EA22F9-DF7F-448B-A5F6-911A15FB734B}"/>
                  </a:ext>
                </a:extLst>
              </p:cNvPr>
              <p:cNvGrpSpPr/>
              <p:nvPr/>
            </p:nvGrpSpPr>
            <p:grpSpPr>
              <a:xfrm rot="3600000">
                <a:off x="4183523" y="4181254"/>
                <a:ext cx="902688" cy="1662131"/>
                <a:chOff x="2412255" y="3086371"/>
                <a:chExt cx="902688" cy="1662131"/>
              </a:xfrm>
            </p:grpSpPr>
            <p:sp>
              <p:nvSpPr>
                <p:cNvPr id="32" name="Oval 31">
                  <a:extLst>
                    <a:ext uri="{FF2B5EF4-FFF2-40B4-BE49-F238E27FC236}">
                      <a16:creationId xmlns:a16="http://schemas.microsoft.com/office/drawing/2014/main" id="{9637A4CD-61F8-417B-A72B-0C47461F7C1E}"/>
                    </a:ext>
                  </a:extLst>
                </p:cNvPr>
                <p:cNvSpPr/>
                <p:nvPr/>
              </p:nvSpPr>
              <p:spPr>
                <a:xfrm rot="17587625">
                  <a:off x="2217528" y="3651088"/>
                  <a:ext cx="1292141" cy="902688"/>
                </a:xfrm>
                <a:prstGeom prst="ellipse">
                  <a:avLst/>
                </a:prstGeom>
                <a:blipFill>
                  <a:blip r:embed="rId4"/>
                  <a:stretch>
                    <a:fillRect/>
                  </a:stretch>
                </a:blipFill>
                <a:ln w="127000" cap="flat" cmpd="sng" algn="ctr">
                  <a:solidFill>
                    <a:srgbClr val="07A39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33" name="Rectangle 32">
                  <a:extLst>
                    <a:ext uri="{FF2B5EF4-FFF2-40B4-BE49-F238E27FC236}">
                      <a16:creationId xmlns:a16="http://schemas.microsoft.com/office/drawing/2014/main" id="{FFCCDB60-003C-409C-996C-3598D7095C62}"/>
                    </a:ext>
                  </a:extLst>
                </p:cNvPr>
                <p:cNvSpPr/>
                <p:nvPr/>
              </p:nvSpPr>
              <p:spPr>
                <a:xfrm rot="16200000">
                  <a:off x="2635765" y="3229740"/>
                  <a:ext cx="455667" cy="168930"/>
                </a:xfrm>
                <a:prstGeom prst="rect">
                  <a:avLst/>
                </a:prstGeom>
                <a:solidFill>
                  <a:srgbClr val="07A39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grpSp>
            <p:nvGrpSpPr>
              <p:cNvPr id="23" name="Group 22">
                <a:extLst>
                  <a:ext uri="{FF2B5EF4-FFF2-40B4-BE49-F238E27FC236}">
                    <a16:creationId xmlns:a16="http://schemas.microsoft.com/office/drawing/2014/main" id="{8F0A79FF-810F-4166-B22C-B782BDA23AD7}"/>
                  </a:ext>
                </a:extLst>
              </p:cNvPr>
              <p:cNvGrpSpPr/>
              <p:nvPr/>
            </p:nvGrpSpPr>
            <p:grpSpPr>
              <a:xfrm rot="7200000">
                <a:off x="4183523" y="2109707"/>
                <a:ext cx="902688" cy="1662130"/>
                <a:chOff x="2412254" y="3086371"/>
                <a:chExt cx="902688" cy="1662130"/>
              </a:xfrm>
            </p:grpSpPr>
            <p:sp>
              <p:nvSpPr>
                <p:cNvPr id="30" name="Oval 29">
                  <a:extLst>
                    <a:ext uri="{FF2B5EF4-FFF2-40B4-BE49-F238E27FC236}">
                      <a16:creationId xmlns:a16="http://schemas.microsoft.com/office/drawing/2014/main" id="{422AC1E0-02C8-4655-8216-EB864D409DB1}"/>
                    </a:ext>
                  </a:extLst>
                </p:cNvPr>
                <p:cNvSpPr/>
                <p:nvPr/>
              </p:nvSpPr>
              <p:spPr>
                <a:xfrm rot="14400000">
                  <a:off x="2217527" y="3651087"/>
                  <a:ext cx="1292141" cy="902688"/>
                </a:xfrm>
                <a:prstGeom prst="ellipse">
                  <a:avLst/>
                </a:prstGeom>
                <a:blipFill>
                  <a:blip r:embed="rId5"/>
                  <a:stretch>
                    <a:fillRect/>
                  </a:stretch>
                </a:blipFill>
                <a:ln w="127000" cap="flat" cmpd="sng" algn="ctr">
                  <a:solidFill>
                    <a:srgbClr val="0680C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31" name="Rectangle 30">
                  <a:extLst>
                    <a:ext uri="{FF2B5EF4-FFF2-40B4-BE49-F238E27FC236}">
                      <a16:creationId xmlns:a16="http://schemas.microsoft.com/office/drawing/2014/main" id="{34449C37-670B-4550-A4F6-8535FE5EC5FA}"/>
                    </a:ext>
                  </a:extLst>
                </p:cNvPr>
                <p:cNvSpPr/>
                <p:nvPr/>
              </p:nvSpPr>
              <p:spPr>
                <a:xfrm rot="16200000">
                  <a:off x="2635765" y="3229740"/>
                  <a:ext cx="455667" cy="168930"/>
                </a:xfrm>
                <a:prstGeom prst="rect">
                  <a:avLst/>
                </a:prstGeom>
                <a:solidFill>
                  <a:srgbClr val="0680C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grpSp>
            <p:nvGrpSpPr>
              <p:cNvPr id="24" name="Group 23">
                <a:extLst>
                  <a:ext uri="{FF2B5EF4-FFF2-40B4-BE49-F238E27FC236}">
                    <a16:creationId xmlns:a16="http://schemas.microsoft.com/office/drawing/2014/main" id="{AB035A7D-B8AC-4D1D-B020-6E79BF1183E3}"/>
                  </a:ext>
                </a:extLst>
              </p:cNvPr>
              <p:cNvGrpSpPr/>
              <p:nvPr/>
            </p:nvGrpSpPr>
            <p:grpSpPr>
              <a:xfrm rot="14400000">
                <a:off x="7104472" y="2109707"/>
                <a:ext cx="902688" cy="1662130"/>
                <a:chOff x="2412254" y="3086371"/>
                <a:chExt cx="902688" cy="1662130"/>
              </a:xfrm>
            </p:grpSpPr>
            <p:sp>
              <p:nvSpPr>
                <p:cNvPr id="28" name="Oval 27">
                  <a:extLst>
                    <a:ext uri="{FF2B5EF4-FFF2-40B4-BE49-F238E27FC236}">
                      <a16:creationId xmlns:a16="http://schemas.microsoft.com/office/drawing/2014/main" id="{7B13281C-3B45-4011-A2F1-0EC4B2FDB410}"/>
                    </a:ext>
                  </a:extLst>
                </p:cNvPr>
                <p:cNvSpPr/>
                <p:nvPr/>
              </p:nvSpPr>
              <p:spPr>
                <a:xfrm rot="7200000">
                  <a:off x="2217527" y="3651087"/>
                  <a:ext cx="1292141" cy="902688"/>
                </a:xfrm>
                <a:prstGeom prst="ellipse">
                  <a:avLst/>
                </a:prstGeom>
                <a:blipFill>
                  <a:blip r:embed="rId6"/>
                  <a:stretch>
                    <a:fillRect/>
                  </a:stretch>
                </a:blipFill>
                <a:ln w="127000" cap="flat" cmpd="sng" algn="ctr">
                  <a:solidFill>
                    <a:srgbClr val="FBA2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29" name="Rectangle 28">
                  <a:extLst>
                    <a:ext uri="{FF2B5EF4-FFF2-40B4-BE49-F238E27FC236}">
                      <a16:creationId xmlns:a16="http://schemas.microsoft.com/office/drawing/2014/main" id="{7128A89C-1FF4-4220-A485-3585F6F464DB}"/>
                    </a:ext>
                  </a:extLst>
                </p:cNvPr>
                <p:cNvSpPr/>
                <p:nvPr/>
              </p:nvSpPr>
              <p:spPr>
                <a:xfrm rot="16200000">
                  <a:off x="2635765" y="3229740"/>
                  <a:ext cx="455667" cy="168930"/>
                </a:xfrm>
                <a:prstGeom prst="rect">
                  <a:avLst/>
                </a:prstGeom>
                <a:solidFill>
                  <a:srgbClr val="FBA2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grpSp>
            <p:nvGrpSpPr>
              <p:cNvPr id="25" name="Group 24">
                <a:extLst>
                  <a:ext uri="{FF2B5EF4-FFF2-40B4-BE49-F238E27FC236}">
                    <a16:creationId xmlns:a16="http://schemas.microsoft.com/office/drawing/2014/main" id="{D600910D-2E72-4D5F-B83D-10771D74CC70}"/>
                  </a:ext>
                </a:extLst>
              </p:cNvPr>
              <p:cNvGrpSpPr/>
              <p:nvPr/>
            </p:nvGrpSpPr>
            <p:grpSpPr>
              <a:xfrm rot="18000000">
                <a:off x="7423829" y="3947897"/>
                <a:ext cx="902688" cy="2301702"/>
                <a:chOff x="2497082" y="3086371"/>
                <a:chExt cx="902688" cy="2301702"/>
              </a:xfrm>
            </p:grpSpPr>
            <p:sp>
              <p:nvSpPr>
                <p:cNvPr id="26" name="Oval 25">
                  <a:extLst>
                    <a:ext uri="{FF2B5EF4-FFF2-40B4-BE49-F238E27FC236}">
                      <a16:creationId xmlns:a16="http://schemas.microsoft.com/office/drawing/2014/main" id="{B9C295A8-D3EA-4720-AF75-A32A7006447D}"/>
                    </a:ext>
                  </a:extLst>
                </p:cNvPr>
                <p:cNvSpPr/>
                <p:nvPr/>
              </p:nvSpPr>
              <p:spPr>
                <a:xfrm rot="3600000">
                  <a:off x="1959610" y="3947913"/>
                  <a:ext cx="1977632" cy="902688"/>
                </a:xfrm>
                <a:prstGeom prst="ellipse">
                  <a:avLst/>
                </a:prstGeom>
                <a:blipFill>
                  <a:blip r:embed="rId7"/>
                  <a:stretch>
                    <a:fillRect/>
                  </a:stretch>
                </a:blipFill>
                <a:ln w="127000" cap="flat" cmpd="sng" algn="ctr">
                  <a:solidFill>
                    <a:srgbClr val="90C22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27" name="Rectangle 26">
                  <a:extLst>
                    <a:ext uri="{FF2B5EF4-FFF2-40B4-BE49-F238E27FC236}">
                      <a16:creationId xmlns:a16="http://schemas.microsoft.com/office/drawing/2014/main" id="{8C40F92C-1F69-47BA-8846-27E71735A15A}"/>
                    </a:ext>
                  </a:extLst>
                </p:cNvPr>
                <p:cNvSpPr/>
                <p:nvPr/>
              </p:nvSpPr>
              <p:spPr>
                <a:xfrm rot="16200000">
                  <a:off x="2635765" y="3229740"/>
                  <a:ext cx="455667" cy="168930"/>
                </a:xfrm>
                <a:prstGeom prst="rect">
                  <a:avLst/>
                </a:prstGeom>
                <a:solidFill>
                  <a:srgbClr val="90C22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grpSp>
        </p:grpSp>
      </p:grpSp>
      <p:sp>
        <p:nvSpPr>
          <p:cNvPr id="9" name="Rectangle 8">
            <a:extLst>
              <a:ext uri="{FF2B5EF4-FFF2-40B4-BE49-F238E27FC236}">
                <a16:creationId xmlns:a16="http://schemas.microsoft.com/office/drawing/2014/main" id="{21FA9AD5-CA5D-45F1-BA17-D27083B02E57}"/>
              </a:ext>
            </a:extLst>
          </p:cNvPr>
          <p:cNvSpPr/>
          <p:nvPr/>
        </p:nvSpPr>
        <p:spPr>
          <a:xfrm>
            <a:off x="7903018" y="1659291"/>
            <a:ext cx="3746359" cy="2062103"/>
          </a:xfrm>
          <a:prstGeom prst="rect">
            <a:avLst/>
          </a:prstGeom>
        </p:spPr>
        <p:txBody>
          <a:bodyPr wrap="square">
            <a:spAutoFit/>
          </a:bodyPr>
          <a:lstStyle/>
          <a:p>
            <a:pPr lvl="0" algn="just">
              <a:defRPr/>
            </a:pPr>
            <a:r>
              <a:rPr lang="hu-HU" sz="1600" dirty="0">
                <a:solidFill>
                  <a:prstClr val="black"/>
                </a:solidFill>
              </a:rPr>
              <a:t>Từ năm 2015 đến năm 2020, Cảnh sát Hoàng gia Malaysia (RMP) đã tiến hành 10 cuộc trao đổi song phương với Cảnh sát Quốc gia Philippines (PNP), 3 cuộc với Cảnh sát Quốc gia Indonesia (INP), 2 cuộc với Cảnh sát Hoàng gia Thái Lan (RTP) và 4 </a:t>
            </a:r>
            <a:r>
              <a:rPr lang="hu-HU" sz="1600">
                <a:solidFill>
                  <a:prstClr val="black"/>
                </a:solidFill>
              </a:rPr>
              <a:t>cuộc </a:t>
            </a:r>
            <a:r>
              <a:rPr lang="en-US" sz="1600">
                <a:solidFill>
                  <a:prstClr val="black"/>
                </a:solidFill>
              </a:rPr>
              <a:t>họp song ph</a:t>
            </a:r>
            <a:r>
              <a:rPr lang="vi-VN" sz="1600">
                <a:solidFill>
                  <a:prstClr val="black"/>
                </a:solidFill>
              </a:rPr>
              <a:t>ư</a:t>
            </a:r>
            <a:r>
              <a:rPr lang="en-US" sz="1600">
                <a:solidFill>
                  <a:prstClr val="black"/>
                </a:solidFill>
              </a:rPr>
              <a:t>ơng </a:t>
            </a:r>
            <a:r>
              <a:rPr lang="hu-HU" sz="1600">
                <a:solidFill>
                  <a:prstClr val="black"/>
                </a:solidFill>
              </a:rPr>
              <a:t>với </a:t>
            </a:r>
            <a:r>
              <a:rPr lang="hu-HU" sz="1600" dirty="0">
                <a:solidFill>
                  <a:prstClr val="black"/>
                </a:solidFill>
              </a:rPr>
              <a:t>Công an Nhân dân Việt Nam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90448CA-EF99-41A6-A8BB-39F796139DBB}"/>
              </a:ext>
            </a:extLst>
          </p:cNvPr>
          <p:cNvSpPr/>
          <p:nvPr/>
        </p:nvSpPr>
        <p:spPr>
          <a:xfrm>
            <a:off x="114699" y="4561865"/>
            <a:ext cx="3373130" cy="1815882"/>
          </a:xfrm>
          <a:prstGeom prst="rect">
            <a:avLst/>
          </a:prstGeom>
        </p:spPr>
        <p:txBody>
          <a:bodyPr wrap="square">
            <a:spAutoFit/>
          </a:bodyPr>
          <a:lstStyle/>
          <a:p>
            <a:pPr lvl="0" algn="just">
              <a:defRPr/>
            </a:pPr>
            <a:r>
              <a:rPr lang="hr-HR" sz="1600" dirty="0">
                <a:solidFill>
                  <a:prstClr val="black"/>
                </a:solidFill>
              </a:rPr>
              <a:t>Các cuộc họp song phương thảo luận về một số nội dung như các vụ án mua bán người ở cả hai quốc gia, giải quyết các vụ buôn bán người đang chờ xử lý, vấn đề bảo vệ nạn nhân, vấn đề thẩm quyền, hoạt động phối hợp điều tra xuyên quốc gia giữa hai bên.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8895CDE-F5C7-4D83-AE92-3A38FC072FB4}"/>
              </a:ext>
            </a:extLst>
          </p:cNvPr>
          <p:cNvSpPr/>
          <p:nvPr/>
        </p:nvSpPr>
        <p:spPr>
          <a:xfrm>
            <a:off x="104295" y="1422707"/>
            <a:ext cx="3383534" cy="2800766"/>
          </a:xfrm>
          <a:prstGeom prst="rect">
            <a:avLst/>
          </a:prstGeom>
        </p:spPr>
        <p:txBody>
          <a:bodyPr wrap="square" anchor="ctr">
            <a:spAutoFit/>
          </a:bodyPr>
          <a:lstStyle/>
          <a:p>
            <a:pPr lvl="0" algn="just">
              <a:defRPr/>
            </a:pPr>
            <a:r>
              <a:rPr lang="it-IT" sz="1600" dirty="0" err="1">
                <a:solidFill>
                  <a:prstClr val="black"/>
                </a:solidFill>
              </a:rPr>
              <a:t>Malaysia</a:t>
            </a:r>
            <a:r>
              <a:rPr lang="it-IT" sz="1600" dirty="0">
                <a:solidFill>
                  <a:prstClr val="black"/>
                </a:solidFill>
              </a:rPr>
              <a:t> </a:t>
            </a:r>
            <a:r>
              <a:rPr lang="it-IT" sz="1600" dirty="0" err="1">
                <a:solidFill>
                  <a:prstClr val="black"/>
                </a:solidFill>
              </a:rPr>
              <a:t>tích</a:t>
            </a:r>
            <a:r>
              <a:rPr lang="it-IT" sz="1600" dirty="0">
                <a:solidFill>
                  <a:prstClr val="black"/>
                </a:solidFill>
              </a:rPr>
              <a:t> </a:t>
            </a:r>
            <a:r>
              <a:rPr lang="it-IT" sz="1600" dirty="0" err="1">
                <a:solidFill>
                  <a:prstClr val="black"/>
                </a:solidFill>
              </a:rPr>
              <a:t>cực</a:t>
            </a:r>
            <a:r>
              <a:rPr lang="it-IT" sz="1600" dirty="0">
                <a:solidFill>
                  <a:prstClr val="black"/>
                </a:solidFill>
              </a:rPr>
              <a:t> </a:t>
            </a:r>
            <a:r>
              <a:rPr lang="it-IT" sz="1600" dirty="0" err="1">
                <a:solidFill>
                  <a:prstClr val="black"/>
                </a:solidFill>
              </a:rPr>
              <a:t>tham</a:t>
            </a:r>
            <a:r>
              <a:rPr lang="it-IT" sz="1600" dirty="0">
                <a:solidFill>
                  <a:prstClr val="black"/>
                </a:solidFill>
              </a:rPr>
              <a:t> </a:t>
            </a:r>
            <a:r>
              <a:rPr lang="it-IT" sz="1600" dirty="0" err="1">
                <a:solidFill>
                  <a:prstClr val="black"/>
                </a:solidFill>
              </a:rPr>
              <a:t>gia</a:t>
            </a:r>
            <a:r>
              <a:rPr lang="it-IT" sz="1600" dirty="0">
                <a:solidFill>
                  <a:prstClr val="black"/>
                </a:solidFill>
              </a:rPr>
              <a:t> </a:t>
            </a:r>
            <a:r>
              <a:rPr lang="it-IT" sz="1600" dirty="0" err="1">
                <a:solidFill>
                  <a:prstClr val="black"/>
                </a:solidFill>
              </a:rPr>
              <a:t>một</a:t>
            </a:r>
            <a:r>
              <a:rPr lang="it-IT" sz="1600" dirty="0">
                <a:solidFill>
                  <a:prstClr val="black"/>
                </a:solidFill>
              </a:rPr>
              <a:t> </a:t>
            </a:r>
            <a:r>
              <a:rPr lang="it-IT" sz="1600" dirty="0" err="1">
                <a:solidFill>
                  <a:prstClr val="black"/>
                </a:solidFill>
              </a:rPr>
              <a:t>số</a:t>
            </a:r>
            <a:r>
              <a:rPr lang="it-IT" sz="1600" dirty="0">
                <a:solidFill>
                  <a:prstClr val="black"/>
                </a:solidFill>
              </a:rPr>
              <a:t> </a:t>
            </a:r>
            <a:r>
              <a:rPr lang="it-IT" sz="1600" dirty="0" err="1">
                <a:solidFill>
                  <a:prstClr val="black"/>
                </a:solidFill>
              </a:rPr>
              <a:t>hoạt</a:t>
            </a:r>
            <a:r>
              <a:rPr lang="it-IT" sz="1600" dirty="0">
                <a:solidFill>
                  <a:prstClr val="black"/>
                </a:solidFill>
              </a:rPr>
              <a:t> </a:t>
            </a:r>
            <a:r>
              <a:rPr lang="it-IT" sz="1600" dirty="0" err="1">
                <a:solidFill>
                  <a:prstClr val="black"/>
                </a:solidFill>
              </a:rPr>
              <a:t>động</a:t>
            </a:r>
            <a:r>
              <a:rPr lang="it-IT" sz="1600" dirty="0">
                <a:solidFill>
                  <a:prstClr val="black"/>
                </a:solidFill>
              </a:rPr>
              <a:t>/</a:t>
            </a:r>
            <a:r>
              <a:rPr lang="it-IT" sz="1600" dirty="0" err="1">
                <a:solidFill>
                  <a:prstClr val="black"/>
                </a:solidFill>
              </a:rPr>
              <a:t>chương</a:t>
            </a:r>
            <a:r>
              <a:rPr lang="it-IT" sz="1600" dirty="0">
                <a:solidFill>
                  <a:prstClr val="black"/>
                </a:solidFill>
              </a:rPr>
              <a:t> </a:t>
            </a:r>
            <a:r>
              <a:rPr lang="it-IT" sz="1600" dirty="0" err="1">
                <a:solidFill>
                  <a:prstClr val="black"/>
                </a:solidFill>
              </a:rPr>
              <a:t>trình</a:t>
            </a:r>
            <a:r>
              <a:rPr lang="it-IT" sz="1600" dirty="0">
                <a:solidFill>
                  <a:prstClr val="black"/>
                </a:solidFill>
              </a:rPr>
              <a:t> do </a:t>
            </a:r>
            <a:r>
              <a:rPr lang="it-IT" sz="1600" dirty="0" err="1">
                <a:solidFill>
                  <a:prstClr val="black"/>
                </a:solidFill>
              </a:rPr>
              <a:t>Chương</a:t>
            </a:r>
            <a:r>
              <a:rPr lang="it-IT" sz="1600" dirty="0">
                <a:solidFill>
                  <a:prstClr val="black"/>
                </a:solidFill>
              </a:rPr>
              <a:t> </a:t>
            </a:r>
            <a:r>
              <a:rPr lang="it-IT" sz="1600" dirty="0" err="1">
                <a:solidFill>
                  <a:prstClr val="black"/>
                </a:solidFill>
              </a:rPr>
              <a:t>trình</a:t>
            </a:r>
            <a:r>
              <a:rPr lang="it-IT" sz="1600" dirty="0">
                <a:solidFill>
                  <a:prstClr val="black"/>
                </a:solidFill>
              </a:rPr>
              <a:t> </a:t>
            </a:r>
            <a:r>
              <a:rPr lang="it-IT" sz="1600" dirty="0" err="1">
                <a:solidFill>
                  <a:prstClr val="black"/>
                </a:solidFill>
              </a:rPr>
              <a:t>hợp</a:t>
            </a:r>
            <a:r>
              <a:rPr lang="it-IT" sz="1600" dirty="0">
                <a:solidFill>
                  <a:prstClr val="black"/>
                </a:solidFill>
              </a:rPr>
              <a:t> </a:t>
            </a:r>
            <a:r>
              <a:rPr lang="it-IT" sz="1600" dirty="0" err="1">
                <a:solidFill>
                  <a:prstClr val="black"/>
                </a:solidFill>
              </a:rPr>
              <a:t>tác</a:t>
            </a:r>
            <a:r>
              <a:rPr lang="it-IT" sz="1600" dirty="0">
                <a:solidFill>
                  <a:prstClr val="black"/>
                </a:solidFill>
              </a:rPr>
              <a:t> ASEAN-Australia </a:t>
            </a:r>
            <a:r>
              <a:rPr lang="it-IT" sz="1600" dirty="0" err="1">
                <a:solidFill>
                  <a:prstClr val="black"/>
                </a:solidFill>
              </a:rPr>
              <a:t>về</a:t>
            </a:r>
            <a:r>
              <a:rPr lang="it-IT" sz="1600" dirty="0">
                <a:solidFill>
                  <a:prstClr val="black"/>
                </a:solidFill>
              </a:rPr>
              <a:t> </a:t>
            </a:r>
            <a:r>
              <a:rPr lang="it-IT" sz="1600" dirty="0" err="1">
                <a:solidFill>
                  <a:prstClr val="black"/>
                </a:solidFill>
              </a:rPr>
              <a:t>phòng</a:t>
            </a:r>
            <a:r>
              <a:rPr lang="it-IT" sz="1600" dirty="0">
                <a:solidFill>
                  <a:prstClr val="black"/>
                </a:solidFill>
              </a:rPr>
              <a:t>, </a:t>
            </a:r>
            <a:r>
              <a:rPr lang="it-IT" sz="1600" dirty="0" err="1">
                <a:solidFill>
                  <a:prstClr val="black"/>
                </a:solidFill>
              </a:rPr>
              <a:t>chống</a:t>
            </a:r>
            <a:r>
              <a:rPr lang="it-IT" sz="1600" dirty="0">
                <a:solidFill>
                  <a:prstClr val="black"/>
                </a:solidFill>
              </a:rPr>
              <a:t> </a:t>
            </a:r>
            <a:r>
              <a:rPr lang="it-IT" sz="1600" dirty="0" err="1">
                <a:solidFill>
                  <a:prstClr val="black"/>
                </a:solidFill>
              </a:rPr>
              <a:t>mua</a:t>
            </a:r>
            <a:r>
              <a:rPr lang="it-IT" sz="1600" dirty="0">
                <a:solidFill>
                  <a:prstClr val="black"/>
                </a:solidFill>
              </a:rPr>
              <a:t> </a:t>
            </a:r>
            <a:r>
              <a:rPr lang="it-IT" sz="1600" dirty="0" err="1">
                <a:solidFill>
                  <a:prstClr val="black"/>
                </a:solidFill>
              </a:rPr>
              <a:t>bán</a:t>
            </a:r>
            <a:r>
              <a:rPr lang="it-IT" sz="1600" dirty="0">
                <a:solidFill>
                  <a:prstClr val="black"/>
                </a:solidFill>
              </a:rPr>
              <a:t> </a:t>
            </a:r>
            <a:r>
              <a:rPr lang="it-IT" sz="1600" dirty="0" err="1">
                <a:solidFill>
                  <a:prstClr val="black"/>
                </a:solidFill>
              </a:rPr>
              <a:t>người</a:t>
            </a:r>
            <a:r>
              <a:rPr lang="it-IT" sz="1600" dirty="0">
                <a:solidFill>
                  <a:prstClr val="black"/>
                </a:solidFill>
              </a:rPr>
              <a:t> (</a:t>
            </a:r>
            <a:r>
              <a:rPr lang="it-IT" sz="1600" dirty="0" err="1">
                <a:solidFill>
                  <a:prstClr val="black"/>
                </a:solidFill>
              </a:rPr>
              <a:t>Chương</a:t>
            </a:r>
            <a:r>
              <a:rPr lang="it-IT" sz="1600" dirty="0">
                <a:solidFill>
                  <a:prstClr val="black"/>
                </a:solidFill>
              </a:rPr>
              <a:t> </a:t>
            </a:r>
            <a:r>
              <a:rPr lang="it-IT" sz="1600" dirty="0" err="1">
                <a:solidFill>
                  <a:prstClr val="black"/>
                </a:solidFill>
              </a:rPr>
              <a:t>trình</a:t>
            </a:r>
            <a:r>
              <a:rPr lang="it-IT" sz="1600" dirty="0">
                <a:solidFill>
                  <a:prstClr val="black"/>
                </a:solidFill>
              </a:rPr>
              <a:t> ASEAN-ACT) </a:t>
            </a:r>
            <a:r>
              <a:rPr lang="it-IT" sz="1600" dirty="0" err="1">
                <a:solidFill>
                  <a:prstClr val="black"/>
                </a:solidFill>
              </a:rPr>
              <a:t>hỗ</a:t>
            </a:r>
            <a:r>
              <a:rPr lang="it-IT" sz="1600" dirty="0">
                <a:solidFill>
                  <a:prstClr val="black"/>
                </a:solidFill>
              </a:rPr>
              <a:t> </a:t>
            </a:r>
            <a:r>
              <a:rPr lang="it-IT" sz="1600" dirty="0" err="1">
                <a:solidFill>
                  <a:prstClr val="black"/>
                </a:solidFill>
              </a:rPr>
              <a:t>trợ</a:t>
            </a:r>
            <a:r>
              <a:rPr lang="it-IT" sz="1600" dirty="0">
                <a:solidFill>
                  <a:prstClr val="black"/>
                </a:solidFill>
              </a:rPr>
              <a:t> </a:t>
            </a:r>
            <a:r>
              <a:rPr lang="it-IT" sz="1600" dirty="0" err="1">
                <a:solidFill>
                  <a:prstClr val="black"/>
                </a:solidFill>
              </a:rPr>
              <a:t>và</a:t>
            </a:r>
            <a:r>
              <a:rPr lang="it-IT" sz="1600" dirty="0">
                <a:solidFill>
                  <a:prstClr val="black"/>
                </a:solidFill>
              </a:rPr>
              <a:t> </a:t>
            </a:r>
            <a:r>
              <a:rPr lang="it-IT" sz="1600" dirty="0" err="1">
                <a:solidFill>
                  <a:prstClr val="black"/>
                </a:solidFill>
              </a:rPr>
              <a:t>phối</a:t>
            </a:r>
            <a:r>
              <a:rPr lang="it-IT" sz="1600" dirty="0">
                <a:solidFill>
                  <a:prstClr val="black"/>
                </a:solidFill>
              </a:rPr>
              <a:t> </a:t>
            </a:r>
            <a:r>
              <a:rPr lang="it-IT" sz="1600" dirty="0" err="1">
                <a:solidFill>
                  <a:prstClr val="black"/>
                </a:solidFill>
              </a:rPr>
              <a:t>hợp</a:t>
            </a:r>
            <a:r>
              <a:rPr lang="it-IT" sz="1600" dirty="0">
                <a:solidFill>
                  <a:prstClr val="black"/>
                </a:solidFill>
              </a:rPr>
              <a:t> </a:t>
            </a:r>
            <a:r>
              <a:rPr lang="it-IT" sz="1600" dirty="0" err="1">
                <a:solidFill>
                  <a:prstClr val="black"/>
                </a:solidFill>
              </a:rPr>
              <a:t>thực</a:t>
            </a:r>
            <a:r>
              <a:rPr lang="it-IT" sz="1600" dirty="0">
                <a:solidFill>
                  <a:prstClr val="black"/>
                </a:solidFill>
              </a:rPr>
              <a:t> </a:t>
            </a:r>
            <a:r>
              <a:rPr lang="it-IT" sz="1600" dirty="0" err="1">
                <a:solidFill>
                  <a:prstClr val="black"/>
                </a:solidFill>
              </a:rPr>
              <a:t>hiện</a:t>
            </a:r>
            <a:r>
              <a:rPr lang="it-IT" sz="1600" dirty="0">
                <a:solidFill>
                  <a:prstClr val="black"/>
                </a:solidFill>
              </a:rPr>
              <a:t>, </a:t>
            </a:r>
            <a:r>
              <a:rPr lang="it-IT" sz="1600" dirty="0" err="1">
                <a:solidFill>
                  <a:prstClr val="black"/>
                </a:solidFill>
              </a:rPr>
              <a:t>trong</a:t>
            </a:r>
            <a:r>
              <a:rPr lang="it-IT" sz="1600" dirty="0">
                <a:solidFill>
                  <a:prstClr val="black"/>
                </a:solidFill>
              </a:rPr>
              <a:t> </a:t>
            </a:r>
            <a:r>
              <a:rPr lang="it-IT" sz="1600" dirty="0" err="1">
                <a:solidFill>
                  <a:prstClr val="black"/>
                </a:solidFill>
              </a:rPr>
              <a:t>đó</a:t>
            </a:r>
            <a:r>
              <a:rPr lang="it-IT" sz="1600" dirty="0">
                <a:solidFill>
                  <a:prstClr val="black"/>
                </a:solidFill>
              </a:rPr>
              <a:t> </a:t>
            </a:r>
            <a:r>
              <a:rPr lang="it-IT" sz="1600" dirty="0" err="1">
                <a:solidFill>
                  <a:prstClr val="black"/>
                </a:solidFill>
              </a:rPr>
              <a:t>có</a:t>
            </a:r>
            <a:r>
              <a:rPr lang="it-IT" sz="1600" dirty="0">
                <a:solidFill>
                  <a:prstClr val="black"/>
                </a:solidFill>
              </a:rPr>
              <a:t> </a:t>
            </a:r>
            <a:r>
              <a:rPr lang="it-IT" sz="1600" dirty="0" err="1">
                <a:solidFill>
                  <a:prstClr val="black"/>
                </a:solidFill>
              </a:rPr>
              <a:t>các</a:t>
            </a:r>
            <a:r>
              <a:rPr lang="it-IT" sz="1600" dirty="0">
                <a:solidFill>
                  <a:prstClr val="black"/>
                </a:solidFill>
              </a:rPr>
              <a:t> </a:t>
            </a:r>
            <a:r>
              <a:rPr lang="it-IT" sz="1600" dirty="0" err="1">
                <a:solidFill>
                  <a:prstClr val="black"/>
                </a:solidFill>
              </a:rPr>
              <a:t>hoạt</a:t>
            </a:r>
            <a:r>
              <a:rPr lang="it-IT" sz="1600" dirty="0">
                <a:solidFill>
                  <a:prstClr val="black"/>
                </a:solidFill>
              </a:rPr>
              <a:t> </a:t>
            </a:r>
            <a:r>
              <a:rPr lang="it-IT" sz="1600" dirty="0" err="1">
                <a:solidFill>
                  <a:prstClr val="black"/>
                </a:solidFill>
              </a:rPr>
              <a:t>động</a:t>
            </a:r>
            <a:r>
              <a:rPr lang="it-IT" sz="1600" dirty="0">
                <a:solidFill>
                  <a:prstClr val="black"/>
                </a:solidFill>
              </a:rPr>
              <a:t> </a:t>
            </a:r>
            <a:r>
              <a:rPr lang="it-IT" sz="1600" dirty="0" err="1">
                <a:solidFill>
                  <a:prstClr val="black"/>
                </a:solidFill>
              </a:rPr>
              <a:t>trao</a:t>
            </a:r>
            <a:r>
              <a:rPr lang="it-IT" sz="1600" dirty="0">
                <a:solidFill>
                  <a:prstClr val="black"/>
                </a:solidFill>
              </a:rPr>
              <a:t> </a:t>
            </a:r>
            <a:r>
              <a:rPr lang="it-IT" sz="1600" dirty="0" err="1">
                <a:solidFill>
                  <a:prstClr val="black"/>
                </a:solidFill>
              </a:rPr>
              <a:t>đổi</a:t>
            </a:r>
            <a:r>
              <a:rPr lang="it-IT" sz="1600" dirty="0">
                <a:solidFill>
                  <a:prstClr val="black"/>
                </a:solidFill>
              </a:rPr>
              <a:t> </a:t>
            </a:r>
            <a:r>
              <a:rPr lang="it-IT" sz="1600" dirty="0" err="1">
                <a:solidFill>
                  <a:prstClr val="black"/>
                </a:solidFill>
              </a:rPr>
              <a:t>song</a:t>
            </a:r>
            <a:r>
              <a:rPr lang="it-IT" sz="1600" dirty="0">
                <a:solidFill>
                  <a:prstClr val="black"/>
                </a:solidFill>
              </a:rPr>
              <a:t> </a:t>
            </a:r>
            <a:r>
              <a:rPr lang="it-IT" sz="1600" dirty="0" err="1">
                <a:solidFill>
                  <a:prstClr val="black"/>
                </a:solidFill>
              </a:rPr>
              <a:t>phương</a:t>
            </a:r>
            <a:r>
              <a:rPr lang="it-IT" sz="1600" dirty="0">
                <a:solidFill>
                  <a:prstClr val="black"/>
                </a:solidFill>
              </a:rPr>
              <a:t> </a:t>
            </a:r>
            <a:r>
              <a:rPr lang="it-IT" sz="1600" dirty="0" err="1">
                <a:solidFill>
                  <a:prstClr val="black"/>
                </a:solidFill>
              </a:rPr>
              <a:t>về</a:t>
            </a:r>
            <a:r>
              <a:rPr lang="it-IT" sz="1600" dirty="0">
                <a:solidFill>
                  <a:prstClr val="black"/>
                </a:solidFill>
              </a:rPr>
              <a:t> </a:t>
            </a:r>
            <a:r>
              <a:rPr lang="it-IT" sz="1600" dirty="0" err="1">
                <a:solidFill>
                  <a:prstClr val="black"/>
                </a:solidFill>
              </a:rPr>
              <a:t>vấn</a:t>
            </a:r>
            <a:r>
              <a:rPr lang="it-IT" sz="1600" dirty="0">
                <a:solidFill>
                  <a:prstClr val="black"/>
                </a:solidFill>
              </a:rPr>
              <a:t> </a:t>
            </a:r>
            <a:r>
              <a:rPr lang="it-IT" sz="1600" dirty="0" err="1">
                <a:solidFill>
                  <a:prstClr val="black"/>
                </a:solidFill>
              </a:rPr>
              <a:t>đề</a:t>
            </a:r>
            <a:r>
              <a:rPr lang="it-IT" sz="1600" dirty="0">
                <a:solidFill>
                  <a:prstClr val="black"/>
                </a:solidFill>
              </a:rPr>
              <a:t> </a:t>
            </a:r>
            <a:r>
              <a:rPr lang="it-IT" sz="1600" dirty="0" err="1">
                <a:solidFill>
                  <a:prstClr val="black"/>
                </a:solidFill>
              </a:rPr>
              <a:t>phòng</a:t>
            </a:r>
            <a:r>
              <a:rPr lang="it-IT" sz="1600" dirty="0">
                <a:solidFill>
                  <a:prstClr val="black"/>
                </a:solidFill>
              </a:rPr>
              <a:t>, </a:t>
            </a:r>
            <a:r>
              <a:rPr lang="it-IT" sz="1600" dirty="0" err="1">
                <a:solidFill>
                  <a:prstClr val="black"/>
                </a:solidFill>
              </a:rPr>
              <a:t>chống</a:t>
            </a:r>
            <a:r>
              <a:rPr lang="it-IT" sz="1600" dirty="0">
                <a:solidFill>
                  <a:prstClr val="black"/>
                </a:solidFill>
              </a:rPr>
              <a:t> </a:t>
            </a:r>
            <a:r>
              <a:rPr lang="it-IT" sz="1600" dirty="0" err="1">
                <a:solidFill>
                  <a:prstClr val="black"/>
                </a:solidFill>
              </a:rPr>
              <a:t>mua</a:t>
            </a:r>
            <a:r>
              <a:rPr lang="it-IT" sz="1600" dirty="0">
                <a:solidFill>
                  <a:prstClr val="black"/>
                </a:solidFill>
              </a:rPr>
              <a:t> </a:t>
            </a:r>
            <a:r>
              <a:rPr lang="it-IT" sz="1600" dirty="0" err="1">
                <a:solidFill>
                  <a:prstClr val="black"/>
                </a:solidFill>
              </a:rPr>
              <a:t>bán</a:t>
            </a:r>
            <a:r>
              <a:rPr lang="it-IT" sz="1600" dirty="0">
                <a:solidFill>
                  <a:prstClr val="black"/>
                </a:solidFill>
              </a:rPr>
              <a:t> </a:t>
            </a:r>
            <a:r>
              <a:rPr lang="it-IT" sz="1600" dirty="0" err="1">
                <a:solidFill>
                  <a:prstClr val="black"/>
                </a:solidFill>
              </a:rPr>
              <a:t>người</a:t>
            </a:r>
            <a:r>
              <a:rPr lang="it-IT" sz="1600" dirty="0">
                <a:solidFill>
                  <a:prstClr val="black"/>
                </a:solidFill>
              </a:rPr>
              <a:t> </a:t>
            </a:r>
            <a:r>
              <a:rPr lang="it-IT" sz="1600" dirty="0" err="1">
                <a:solidFill>
                  <a:prstClr val="black"/>
                </a:solidFill>
              </a:rPr>
              <a:t>trong</a:t>
            </a:r>
            <a:r>
              <a:rPr lang="it-IT" sz="1600" dirty="0">
                <a:solidFill>
                  <a:prstClr val="black"/>
                </a:solidFill>
              </a:rPr>
              <a:t> </a:t>
            </a:r>
            <a:r>
              <a:rPr lang="it-IT" sz="1600" dirty="0" err="1">
                <a:solidFill>
                  <a:prstClr val="black"/>
                </a:solidFill>
              </a:rPr>
              <a:t>khu</a:t>
            </a:r>
            <a:r>
              <a:rPr lang="it-IT" sz="1600" dirty="0">
                <a:solidFill>
                  <a:prstClr val="black"/>
                </a:solidFill>
              </a:rPr>
              <a:t> </a:t>
            </a:r>
            <a:r>
              <a:rPr lang="it-IT" sz="1600" dirty="0" err="1">
                <a:solidFill>
                  <a:prstClr val="black"/>
                </a:solidFill>
              </a:rPr>
              <a:t>vực</a:t>
            </a:r>
            <a:r>
              <a:rPr lang="it-IT" sz="1600" dirty="0">
                <a:solidFill>
                  <a:prstClr val="black"/>
                </a:solidFill>
              </a:rPr>
              <a:t> </a:t>
            </a:r>
            <a:r>
              <a:rPr lang="it-IT" sz="1600" dirty="0" err="1">
                <a:solidFill>
                  <a:prstClr val="black"/>
                </a:solidFill>
              </a:rPr>
              <a:t>với</a:t>
            </a:r>
            <a:r>
              <a:rPr lang="it-IT" sz="1600" dirty="0">
                <a:solidFill>
                  <a:prstClr val="black"/>
                </a:solidFill>
              </a:rPr>
              <a:t> </a:t>
            </a:r>
            <a:r>
              <a:rPr lang="it-IT" sz="1600" dirty="0" err="1">
                <a:solidFill>
                  <a:prstClr val="black"/>
                </a:solidFill>
              </a:rPr>
              <a:t>các</a:t>
            </a:r>
            <a:r>
              <a:rPr lang="it-IT" sz="1600" dirty="0">
                <a:solidFill>
                  <a:prstClr val="black"/>
                </a:solidFill>
              </a:rPr>
              <a:t> </a:t>
            </a:r>
            <a:r>
              <a:rPr lang="it-IT" sz="1600" dirty="0" err="1">
                <a:solidFill>
                  <a:prstClr val="black"/>
                </a:solidFill>
              </a:rPr>
              <a:t>quốc</a:t>
            </a:r>
            <a:r>
              <a:rPr lang="it-IT" sz="1600" dirty="0">
                <a:solidFill>
                  <a:prstClr val="black"/>
                </a:solidFill>
              </a:rPr>
              <a:t> </a:t>
            </a:r>
            <a:r>
              <a:rPr lang="it-IT" sz="1600" dirty="0" err="1">
                <a:solidFill>
                  <a:prstClr val="black"/>
                </a:solidFill>
              </a:rPr>
              <a:t>gia</a:t>
            </a:r>
            <a:r>
              <a:rPr lang="it-IT" sz="1600" dirty="0">
                <a:solidFill>
                  <a:prstClr val="black"/>
                </a:solidFill>
              </a:rPr>
              <a:t> </a:t>
            </a:r>
            <a:r>
              <a:rPr lang="it-IT" sz="1600" dirty="0" err="1">
                <a:solidFill>
                  <a:prstClr val="black"/>
                </a:solidFill>
              </a:rPr>
              <a:t>như</a:t>
            </a:r>
            <a:r>
              <a:rPr lang="it-IT" sz="1600" dirty="0">
                <a:solidFill>
                  <a:prstClr val="black"/>
                </a:solidFill>
              </a:rPr>
              <a:t> Philippines, </a:t>
            </a:r>
            <a:r>
              <a:rPr lang="it-IT" sz="1600" dirty="0" err="1">
                <a:solidFill>
                  <a:prstClr val="black"/>
                </a:solidFill>
              </a:rPr>
              <a:t>Thái</a:t>
            </a:r>
            <a:r>
              <a:rPr lang="it-IT" sz="1600" dirty="0">
                <a:solidFill>
                  <a:prstClr val="black"/>
                </a:solidFill>
              </a:rPr>
              <a:t> </a:t>
            </a:r>
            <a:r>
              <a:rPr lang="it-IT" sz="1600" dirty="0" err="1">
                <a:solidFill>
                  <a:prstClr val="black"/>
                </a:solidFill>
              </a:rPr>
              <a:t>Lan</a:t>
            </a:r>
            <a:r>
              <a:rPr lang="it-IT" sz="1600" dirty="0">
                <a:solidFill>
                  <a:prstClr val="black"/>
                </a:solidFill>
              </a:rPr>
              <a:t>, Indonesia </a:t>
            </a:r>
            <a:r>
              <a:rPr lang="it-IT" sz="1600" dirty="0" err="1">
                <a:solidFill>
                  <a:prstClr val="black"/>
                </a:solidFill>
              </a:rPr>
              <a:t>và</a:t>
            </a:r>
            <a:r>
              <a:rPr lang="it-IT" sz="1600" dirty="0">
                <a:solidFill>
                  <a:prstClr val="black"/>
                </a:solidFill>
              </a:rPr>
              <a:t> </a:t>
            </a:r>
            <a:r>
              <a:rPr lang="it-IT" sz="1600" dirty="0" err="1">
                <a:solidFill>
                  <a:prstClr val="black"/>
                </a:solidFill>
              </a:rPr>
              <a:t>Việt</a:t>
            </a:r>
            <a:r>
              <a:rPr lang="it-IT" sz="1600" dirty="0">
                <a:solidFill>
                  <a:prstClr val="black"/>
                </a:solidFill>
              </a:rPr>
              <a:t> </a:t>
            </a:r>
            <a:r>
              <a:rPr lang="it-IT" sz="1600" dirty="0" err="1">
                <a:solidFill>
                  <a:prstClr val="black"/>
                </a:solidFill>
              </a:rPr>
              <a:t>Nam</a:t>
            </a:r>
            <a:endParaRPr kumimoji="0" lang="en-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30">
            <a:extLst>
              <a:ext uri="{FF2B5EF4-FFF2-40B4-BE49-F238E27FC236}">
                <a16:creationId xmlns:a16="http://schemas.microsoft.com/office/drawing/2014/main" id="{32949BF7-4629-4D11-822C-D59299B5316E}"/>
              </a:ext>
            </a:extLst>
          </p:cNvPr>
          <p:cNvSpPr/>
          <p:nvPr/>
        </p:nvSpPr>
        <p:spPr>
          <a:xfrm>
            <a:off x="1113399" y="833478"/>
            <a:ext cx="779454" cy="60501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12" name="Frame 17">
            <a:extLst>
              <a:ext uri="{FF2B5EF4-FFF2-40B4-BE49-F238E27FC236}">
                <a16:creationId xmlns:a16="http://schemas.microsoft.com/office/drawing/2014/main" id="{423B1F0B-ED6C-465F-BB7A-8EE8AEE10838}"/>
              </a:ext>
            </a:extLst>
          </p:cNvPr>
          <p:cNvSpPr/>
          <p:nvPr/>
        </p:nvSpPr>
        <p:spPr>
          <a:xfrm>
            <a:off x="9070086" y="1066854"/>
            <a:ext cx="895025" cy="62700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Rounded Rectangle 32">
            <a:extLst>
              <a:ext uri="{FF2B5EF4-FFF2-40B4-BE49-F238E27FC236}">
                <a16:creationId xmlns:a16="http://schemas.microsoft.com/office/drawing/2014/main" id="{F0E934C2-951E-4C18-828F-7BA7A3DC35B0}"/>
              </a:ext>
            </a:extLst>
          </p:cNvPr>
          <p:cNvSpPr/>
          <p:nvPr/>
        </p:nvSpPr>
        <p:spPr>
          <a:xfrm>
            <a:off x="1070236" y="4047192"/>
            <a:ext cx="822618" cy="5429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7030A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grpSp>
        <p:nvGrpSpPr>
          <p:cNvPr id="34" name="Group 33">
            <a:extLst>
              <a:ext uri="{FF2B5EF4-FFF2-40B4-BE49-F238E27FC236}">
                <a16:creationId xmlns:a16="http://schemas.microsoft.com/office/drawing/2014/main" id="{E765E707-6C5E-8D47-B4A5-41BD27EBB390}"/>
              </a:ext>
            </a:extLst>
          </p:cNvPr>
          <p:cNvGrpSpPr/>
          <p:nvPr/>
        </p:nvGrpSpPr>
        <p:grpSpPr>
          <a:xfrm>
            <a:off x="8650186" y="3695700"/>
            <a:ext cx="2735467" cy="2946400"/>
            <a:chOff x="8526463" y="4841875"/>
            <a:chExt cx="6238875" cy="8874125"/>
          </a:xfrm>
        </p:grpSpPr>
        <p:sp>
          <p:nvSpPr>
            <p:cNvPr id="35" name="Freeform 5">
              <a:extLst>
                <a:ext uri="{FF2B5EF4-FFF2-40B4-BE49-F238E27FC236}">
                  <a16:creationId xmlns:a16="http://schemas.microsoft.com/office/drawing/2014/main" id="{BEBE0C2F-E8F6-074D-A188-4BFA75FBE3FA}"/>
                </a:ext>
              </a:extLst>
            </p:cNvPr>
            <p:cNvSpPr>
              <a:spLocks/>
            </p:cNvSpPr>
            <p:nvPr/>
          </p:nvSpPr>
          <p:spPr bwMode="auto">
            <a:xfrm>
              <a:off x="9510713" y="10960100"/>
              <a:ext cx="4505325" cy="1149350"/>
            </a:xfrm>
            <a:custGeom>
              <a:avLst/>
              <a:gdLst>
                <a:gd name="T0" fmla="*/ 1662 w 2838"/>
                <a:gd name="T1" fmla="*/ 48 h 724"/>
                <a:gd name="T2" fmla="*/ 1670 w 2838"/>
                <a:gd name="T3" fmla="*/ 74 h 724"/>
                <a:gd name="T4" fmla="*/ 1694 w 2838"/>
                <a:gd name="T5" fmla="*/ 120 h 724"/>
                <a:gd name="T6" fmla="*/ 1706 w 2838"/>
                <a:gd name="T7" fmla="*/ 138 h 724"/>
                <a:gd name="T8" fmla="*/ 1716 w 2838"/>
                <a:gd name="T9" fmla="*/ 176 h 724"/>
                <a:gd name="T10" fmla="*/ 1716 w 2838"/>
                <a:gd name="T11" fmla="*/ 198 h 724"/>
                <a:gd name="T12" fmla="*/ 1716 w 2838"/>
                <a:gd name="T13" fmla="*/ 202 h 724"/>
                <a:gd name="T14" fmla="*/ 1716 w 2838"/>
                <a:gd name="T15" fmla="*/ 202 h 724"/>
                <a:gd name="T16" fmla="*/ 1710 w 2838"/>
                <a:gd name="T17" fmla="*/ 224 h 724"/>
                <a:gd name="T18" fmla="*/ 1690 w 2838"/>
                <a:gd name="T19" fmla="*/ 262 h 724"/>
                <a:gd name="T20" fmla="*/ 1654 w 2838"/>
                <a:gd name="T21" fmla="*/ 290 h 724"/>
                <a:gd name="T22" fmla="*/ 1608 w 2838"/>
                <a:gd name="T23" fmla="*/ 306 h 724"/>
                <a:gd name="T24" fmla="*/ 1582 w 2838"/>
                <a:gd name="T25" fmla="*/ 308 h 724"/>
                <a:gd name="T26" fmla="*/ 1554 w 2838"/>
                <a:gd name="T27" fmla="*/ 306 h 724"/>
                <a:gd name="T28" fmla="*/ 1506 w 2838"/>
                <a:gd name="T29" fmla="*/ 288 h 724"/>
                <a:gd name="T30" fmla="*/ 1470 w 2838"/>
                <a:gd name="T31" fmla="*/ 256 h 724"/>
                <a:gd name="T32" fmla="*/ 1458 w 2838"/>
                <a:gd name="T33" fmla="*/ 236 h 724"/>
                <a:gd name="T34" fmla="*/ 1450 w 2838"/>
                <a:gd name="T35" fmla="*/ 216 h 724"/>
                <a:gd name="T36" fmla="*/ 1448 w 2838"/>
                <a:gd name="T37" fmla="*/ 192 h 724"/>
                <a:gd name="T38" fmla="*/ 1448 w 2838"/>
                <a:gd name="T39" fmla="*/ 192 h 724"/>
                <a:gd name="T40" fmla="*/ 1452 w 2838"/>
                <a:gd name="T41" fmla="*/ 154 h 724"/>
                <a:gd name="T42" fmla="*/ 1470 w 2838"/>
                <a:gd name="T43" fmla="*/ 120 h 724"/>
                <a:gd name="T44" fmla="*/ 1484 w 2838"/>
                <a:gd name="T45" fmla="*/ 98 h 724"/>
                <a:gd name="T46" fmla="*/ 1500 w 2838"/>
                <a:gd name="T47" fmla="*/ 48 h 724"/>
                <a:gd name="T48" fmla="*/ 1502 w 2838"/>
                <a:gd name="T49" fmla="*/ 0 h 724"/>
                <a:gd name="T50" fmla="*/ 60 w 2838"/>
                <a:gd name="T51" fmla="*/ 0 h 724"/>
                <a:gd name="T52" fmla="*/ 22 w 2838"/>
                <a:gd name="T53" fmla="*/ 226 h 724"/>
                <a:gd name="T54" fmla="*/ 1752 w 2838"/>
                <a:gd name="T55" fmla="*/ 724 h 724"/>
                <a:gd name="T56" fmla="*/ 1764 w 2838"/>
                <a:gd name="T57" fmla="*/ 656 h 724"/>
                <a:gd name="T58" fmla="*/ 1796 w 2838"/>
                <a:gd name="T59" fmla="*/ 506 h 724"/>
                <a:gd name="T60" fmla="*/ 1818 w 2838"/>
                <a:gd name="T61" fmla="*/ 424 h 724"/>
                <a:gd name="T62" fmla="*/ 1844 w 2838"/>
                <a:gd name="T63" fmla="*/ 350 h 724"/>
                <a:gd name="T64" fmla="*/ 1874 w 2838"/>
                <a:gd name="T65" fmla="*/ 294 h 724"/>
                <a:gd name="T66" fmla="*/ 1888 w 2838"/>
                <a:gd name="T67" fmla="*/ 276 h 724"/>
                <a:gd name="T68" fmla="*/ 1906 w 2838"/>
                <a:gd name="T69" fmla="*/ 266 h 724"/>
                <a:gd name="T70" fmla="*/ 1914 w 2838"/>
                <a:gd name="T71" fmla="*/ 264 h 724"/>
                <a:gd name="T72" fmla="*/ 1958 w 2838"/>
                <a:gd name="T73" fmla="*/ 264 h 724"/>
                <a:gd name="T74" fmla="*/ 2046 w 2838"/>
                <a:gd name="T75" fmla="*/ 282 h 724"/>
                <a:gd name="T76" fmla="*/ 2220 w 2838"/>
                <a:gd name="T77" fmla="*/ 320 h 724"/>
                <a:gd name="T78" fmla="*/ 2350 w 2838"/>
                <a:gd name="T79" fmla="*/ 342 h 724"/>
                <a:gd name="T80" fmla="*/ 2478 w 2838"/>
                <a:gd name="T81" fmla="*/ 352 h 724"/>
                <a:gd name="T82" fmla="*/ 2538 w 2838"/>
                <a:gd name="T83" fmla="*/ 350 h 724"/>
                <a:gd name="T84" fmla="*/ 2594 w 2838"/>
                <a:gd name="T85" fmla="*/ 340 h 724"/>
                <a:gd name="T86" fmla="*/ 2644 w 2838"/>
                <a:gd name="T87" fmla="*/ 324 h 724"/>
                <a:gd name="T88" fmla="*/ 2688 w 2838"/>
                <a:gd name="T89" fmla="*/ 300 h 724"/>
                <a:gd name="T90" fmla="*/ 2724 w 2838"/>
                <a:gd name="T91" fmla="*/ 266 h 724"/>
                <a:gd name="T92" fmla="*/ 2750 w 2838"/>
                <a:gd name="T93" fmla="*/ 232 h 724"/>
                <a:gd name="T94" fmla="*/ 2790 w 2838"/>
                <a:gd name="T95" fmla="*/ 162 h 724"/>
                <a:gd name="T96" fmla="*/ 2816 w 2838"/>
                <a:gd name="T97" fmla="*/ 96 h 724"/>
                <a:gd name="T98" fmla="*/ 2832 w 2838"/>
                <a:gd name="T99" fmla="*/ 32 h 724"/>
                <a:gd name="T100" fmla="*/ 1662 w 2838"/>
                <a:gd name="T10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8" h="724">
                  <a:moveTo>
                    <a:pt x="1662" y="0"/>
                  </a:moveTo>
                  <a:lnTo>
                    <a:pt x="1662" y="48"/>
                  </a:lnTo>
                  <a:lnTo>
                    <a:pt x="1670" y="74"/>
                  </a:lnTo>
                  <a:lnTo>
                    <a:pt x="1670" y="74"/>
                  </a:lnTo>
                  <a:lnTo>
                    <a:pt x="1680" y="96"/>
                  </a:lnTo>
                  <a:lnTo>
                    <a:pt x="1694" y="120"/>
                  </a:lnTo>
                  <a:lnTo>
                    <a:pt x="1694" y="120"/>
                  </a:lnTo>
                  <a:lnTo>
                    <a:pt x="1706" y="138"/>
                  </a:lnTo>
                  <a:lnTo>
                    <a:pt x="1712" y="156"/>
                  </a:lnTo>
                  <a:lnTo>
                    <a:pt x="1716" y="176"/>
                  </a:lnTo>
                  <a:lnTo>
                    <a:pt x="1716" y="198"/>
                  </a:lnTo>
                  <a:lnTo>
                    <a:pt x="1716" y="198"/>
                  </a:lnTo>
                  <a:lnTo>
                    <a:pt x="1716" y="200"/>
                  </a:lnTo>
                  <a:lnTo>
                    <a:pt x="1716" y="202"/>
                  </a:lnTo>
                  <a:lnTo>
                    <a:pt x="1716" y="202"/>
                  </a:lnTo>
                  <a:lnTo>
                    <a:pt x="1716" y="202"/>
                  </a:lnTo>
                  <a:lnTo>
                    <a:pt x="1714" y="212"/>
                  </a:lnTo>
                  <a:lnTo>
                    <a:pt x="1710" y="224"/>
                  </a:lnTo>
                  <a:lnTo>
                    <a:pt x="1702" y="244"/>
                  </a:lnTo>
                  <a:lnTo>
                    <a:pt x="1690" y="262"/>
                  </a:lnTo>
                  <a:lnTo>
                    <a:pt x="1672" y="276"/>
                  </a:lnTo>
                  <a:lnTo>
                    <a:pt x="1654" y="290"/>
                  </a:lnTo>
                  <a:lnTo>
                    <a:pt x="1632" y="300"/>
                  </a:lnTo>
                  <a:lnTo>
                    <a:pt x="1608" y="306"/>
                  </a:lnTo>
                  <a:lnTo>
                    <a:pt x="1582" y="308"/>
                  </a:lnTo>
                  <a:lnTo>
                    <a:pt x="1582" y="308"/>
                  </a:lnTo>
                  <a:lnTo>
                    <a:pt x="1568" y="308"/>
                  </a:lnTo>
                  <a:lnTo>
                    <a:pt x="1554" y="306"/>
                  </a:lnTo>
                  <a:lnTo>
                    <a:pt x="1530" y="298"/>
                  </a:lnTo>
                  <a:lnTo>
                    <a:pt x="1506" y="288"/>
                  </a:lnTo>
                  <a:lnTo>
                    <a:pt x="1486" y="274"/>
                  </a:lnTo>
                  <a:lnTo>
                    <a:pt x="1470" y="256"/>
                  </a:lnTo>
                  <a:lnTo>
                    <a:pt x="1464" y="248"/>
                  </a:lnTo>
                  <a:lnTo>
                    <a:pt x="1458" y="236"/>
                  </a:lnTo>
                  <a:lnTo>
                    <a:pt x="1454" y="226"/>
                  </a:lnTo>
                  <a:lnTo>
                    <a:pt x="1450" y="216"/>
                  </a:lnTo>
                  <a:lnTo>
                    <a:pt x="1448" y="204"/>
                  </a:lnTo>
                  <a:lnTo>
                    <a:pt x="1448" y="192"/>
                  </a:lnTo>
                  <a:lnTo>
                    <a:pt x="1448" y="192"/>
                  </a:lnTo>
                  <a:lnTo>
                    <a:pt x="1448" y="192"/>
                  </a:lnTo>
                  <a:lnTo>
                    <a:pt x="1448" y="172"/>
                  </a:lnTo>
                  <a:lnTo>
                    <a:pt x="1452" y="154"/>
                  </a:lnTo>
                  <a:lnTo>
                    <a:pt x="1460" y="136"/>
                  </a:lnTo>
                  <a:lnTo>
                    <a:pt x="1470" y="120"/>
                  </a:lnTo>
                  <a:lnTo>
                    <a:pt x="1470" y="120"/>
                  </a:lnTo>
                  <a:lnTo>
                    <a:pt x="1484" y="98"/>
                  </a:lnTo>
                  <a:lnTo>
                    <a:pt x="1492" y="78"/>
                  </a:lnTo>
                  <a:lnTo>
                    <a:pt x="1500" y="48"/>
                  </a:lnTo>
                  <a:lnTo>
                    <a:pt x="1502" y="48"/>
                  </a:lnTo>
                  <a:lnTo>
                    <a:pt x="1502" y="0"/>
                  </a:lnTo>
                  <a:lnTo>
                    <a:pt x="60" y="0"/>
                  </a:lnTo>
                  <a:lnTo>
                    <a:pt x="60" y="0"/>
                  </a:lnTo>
                  <a:lnTo>
                    <a:pt x="40" y="124"/>
                  </a:lnTo>
                  <a:lnTo>
                    <a:pt x="22" y="226"/>
                  </a:lnTo>
                  <a:lnTo>
                    <a:pt x="0" y="322"/>
                  </a:lnTo>
                  <a:lnTo>
                    <a:pt x="1752" y="724"/>
                  </a:lnTo>
                  <a:lnTo>
                    <a:pt x="1752" y="724"/>
                  </a:lnTo>
                  <a:lnTo>
                    <a:pt x="1764" y="656"/>
                  </a:lnTo>
                  <a:lnTo>
                    <a:pt x="1778" y="588"/>
                  </a:lnTo>
                  <a:lnTo>
                    <a:pt x="1796" y="506"/>
                  </a:lnTo>
                  <a:lnTo>
                    <a:pt x="1806" y="466"/>
                  </a:lnTo>
                  <a:lnTo>
                    <a:pt x="1818" y="424"/>
                  </a:lnTo>
                  <a:lnTo>
                    <a:pt x="1830" y="386"/>
                  </a:lnTo>
                  <a:lnTo>
                    <a:pt x="1844" y="350"/>
                  </a:lnTo>
                  <a:lnTo>
                    <a:pt x="1858" y="320"/>
                  </a:lnTo>
                  <a:lnTo>
                    <a:pt x="1874" y="294"/>
                  </a:lnTo>
                  <a:lnTo>
                    <a:pt x="1880" y="284"/>
                  </a:lnTo>
                  <a:lnTo>
                    <a:pt x="1888" y="276"/>
                  </a:lnTo>
                  <a:lnTo>
                    <a:pt x="1896" y="270"/>
                  </a:lnTo>
                  <a:lnTo>
                    <a:pt x="1906" y="266"/>
                  </a:lnTo>
                  <a:lnTo>
                    <a:pt x="1906" y="266"/>
                  </a:lnTo>
                  <a:lnTo>
                    <a:pt x="1914" y="264"/>
                  </a:lnTo>
                  <a:lnTo>
                    <a:pt x="1928" y="262"/>
                  </a:lnTo>
                  <a:lnTo>
                    <a:pt x="1958" y="264"/>
                  </a:lnTo>
                  <a:lnTo>
                    <a:pt x="2000" y="272"/>
                  </a:lnTo>
                  <a:lnTo>
                    <a:pt x="2046" y="282"/>
                  </a:lnTo>
                  <a:lnTo>
                    <a:pt x="2158" y="306"/>
                  </a:lnTo>
                  <a:lnTo>
                    <a:pt x="2220" y="320"/>
                  </a:lnTo>
                  <a:lnTo>
                    <a:pt x="2284" y="332"/>
                  </a:lnTo>
                  <a:lnTo>
                    <a:pt x="2350" y="342"/>
                  </a:lnTo>
                  <a:lnTo>
                    <a:pt x="2414" y="348"/>
                  </a:lnTo>
                  <a:lnTo>
                    <a:pt x="2478" y="352"/>
                  </a:lnTo>
                  <a:lnTo>
                    <a:pt x="2508" y="352"/>
                  </a:lnTo>
                  <a:lnTo>
                    <a:pt x="2538" y="350"/>
                  </a:lnTo>
                  <a:lnTo>
                    <a:pt x="2566" y="346"/>
                  </a:lnTo>
                  <a:lnTo>
                    <a:pt x="2594" y="340"/>
                  </a:lnTo>
                  <a:lnTo>
                    <a:pt x="2620" y="334"/>
                  </a:lnTo>
                  <a:lnTo>
                    <a:pt x="2644" y="324"/>
                  </a:lnTo>
                  <a:lnTo>
                    <a:pt x="2668" y="314"/>
                  </a:lnTo>
                  <a:lnTo>
                    <a:pt x="2688" y="300"/>
                  </a:lnTo>
                  <a:lnTo>
                    <a:pt x="2708" y="284"/>
                  </a:lnTo>
                  <a:lnTo>
                    <a:pt x="2724" y="266"/>
                  </a:lnTo>
                  <a:lnTo>
                    <a:pt x="2724" y="266"/>
                  </a:lnTo>
                  <a:lnTo>
                    <a:pt x="2750" y="232"/>
                  </a:lnTo>
                  <a:lnTo>
                    <a:pt x="2772" y="198"/>
                  </a:lnTo>
                  <a:lnTo>
                    <a:pt x="2790" y="162"/>
                  </a:lnTo>
                  <a:lnTo>
                    <a:pt x="2804" y="128"/>
                  </a:lnTo>
                  <a:lnTo>
                    <a:pt x="2816" y="96"/>
                  </a:lnTo>
                  <a:lnTo>
                    <a:pt x="2826" y="62"/>
                  </a:lnTo>
                  <a:lnTo>
                    <a:pt x="2832" y="32"/>
                  </a:lnTo>
                  <a:lnTo>
                    <a:pt x="2838" y="0"/>
                  </a:lnTo>
                  <a:lnTo>
                    <a:pt x="1662"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6">
              <a:extLst>
                <a:ext uri="{FF2B5EF4-FFF2-40B4-BE49-F238E27FC236}">
                  <a16:creationId xmlns:a16="http://schemas.microsoft.com/office/drawing/2014/main" id="{09057BCE-B95A-AA4F-A67A-B33853E552E8}"/>
                </a:ext>
              </a:extLst>
            </p:cNvPr>
            <p:cNvSpPr>
              <a:spLocks/>
            </p:cNvSpPr>
            <p:nvPr/>
          </p:nvSpPr>
          <p:spPr bwMode="auto">
            <a:xfrm>
              <a:off x="12723813" y="6146800"/>
              <a:ext cx="1562100" cy="1371600"/>
            </a:xfrm>
            <a:custGeom>
              <a:avLst/>
              <a:gdLst>
                <a:gd name="T0" fmla="*/ 0 w 984"/>
                <a:gd name="T1" fmla="*/ 0 h 864"/>
                <a:gd name="T2" fmla="*/ 130 w 984"/>
                <a:gd name="T3" fmla="*/ 864 h 864"/>
                <a:gd name="T4" fmla="*/ 124 w 984"/>
                <a:gd name="T5" fmla="*/ 814 h 864"/>
                <a:gd name="T6" fmla="*/ 114 w 984"/>
                <a:gd name="T7" fmla="*/ 792 h 864"/>
                <a:gd name="T8" fmla="*/ 98 w 984"/>
                <a:gd name="T9" fmla="*/ 768 h 864"/>
                <a:gd name="T10" fmla="*/ 80 w 984"/>
                <a:gd name="T11" fmla="*/ 732 h 864"/>
                <a:gd name="T12" fmla="*/ 78 w 984"/>
                <a:gd name="T13" fmla="*/ 690 h 864"/>
                <a:gd name="T14" fmla="*/ 78 w 984"/>
                <a:gd name="T15" fmla="*/ 688 h 864"/>
                <a:gd name="T16" fmla="*/ 78 w 984"/>
                <a:gd name="T17" fmla="*/ 686 h 864"/>
                <a:gd name="T18" fmla="*/ 80 w 984"/>
                <a:gd name="T19" fmla="*/ 676 h 864"/>
                <a:gd name="T20" fmla="*/ 92 w 984"/>
                <a:gd name="T21" fmla="*/ 644 h 864"/>
                <a:gd name="T22" fmla="*/ 120 w 984"/>
                <a:gd name="T23" fmla="*/ 612 h 864"/>
                <a:gd name="T24" fmla="*/ 162 w 984"/>
                <a:gd name="T25" fmla="*/ 588 h 864"/>
                <a:gd name="T26" fmla="*/ 212 w 984"/>
                <a:gd name="T27" fmla="*/ 580 h 864"/>
                <a:gd name="T28" fmla="*/ 226 w 984"/>
                <a:gd name="T29" fmla="*/ 580 h 864"/>
                <a:gd name="T30" fmla="*/ 264 w 984"/>
                <a:gd name="T31" fmla="*/ 590 h 864"/>
                <a:gd name="T32" fmla="*/ 306 w 984"/>
                <a:gd name="T33" fmla="*/ 614 h 864"/>
                <a:gd name="T34" fmla="*/ 330 w 984"/>
                <a:gd name="T35" fmla="*/ 640 h 864"/>
                <a:gd name="T36" fmla="*/ 340 w 984"/>
                <a:gd name="T37" fmla="*/ 662 h 864"/>
                <a:gd name="T38" fmla="*/ 346 w 984"/>
                <a:gd name="T39" fmla="*/ 684 h 864"/>
                <a:gd name="T40" fmla="*/ 346 w 984"/>
                <a:gd name="T41" fmla="*/ 696 h 864"/>
                <a:gd name="T42" fmla="*/ 346 w 984"/>
                <a:gd name="T43" fmla="*/ 716 h 864"/>
                <a:gd name="T44" fmla="*/ 334 w 984"/>
                <a:gd name="T45" fmla="*/ 752 h 864"/>
                <a:gd name="T46" fmla="*/ 324 w 984"/>
                <a:gd name="T47" fmla="*/ 768 h 864"/>
                <a:gd name="T48" fmla="*/ 300 w 984"/>
                <a:gd name="T49" fmla="*/ 810 h 864"/>
                <a:gd name="T50" fmla="*/ 292 w 984"/>
                <a:gd name="T51" fmla="*/ 840 h 864"/>
                <a:gd name="T52" fmla="*/ 982 w 984"/>
                <a:gd name="T53" fmla="*/ 864 h 864"/>
                <a:gd name="T54" fmla="*/ 984 w 984"/>
                <a:gd name="T55" fmla="*/ 822 h 864"/>
                <a:gd name="T56" fmla="*/ 984 w 984"/>
                <a:gd name="T57" fmla="*/ 728 h 864"/>
                <a:gd name="T58" fmla="*/ 978 w 984"/>
                <a:gd name="T59" fmla="*/ 628 h 864"/>
                <a:gd name="T60" fmla="*/ 964 w 984"/>
                <a:gd name="T61" fmla="*/ 522 h 864"/>
                <a:gd name="T62" fmla="*/ 942 w 984"/>
                <a:gd name="T63" fmla="*/ 410 h 864"/>
                <a:gd name="T64" fmla="*/ 908 w 984"/>
                <a:gd name="T65" fmla="*/ 294 h 864"/>
                <a:gd name="T66" fmla="*/ 860 w 984"/>
                <a:gd name="T67" fmla="*/ 178 h 864"/>
                <a:gd name="T68" fmla="*/ 800 w 984"/>
                <a:gd name="T69" fmla="*/ 60 h 864"/>
                <a:gd name="T70" fmla="*/ 764 w 984"/>
                <a:gd name="T71"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4" h="864">
                  <a:moveTo>
                    <a:pt x="764" y="0"/>
                  </a:moveTo>
                  <a:lnTo>
                    <a:pt x="0" y="0"/>
                  </a:lnTo>
                  <a:lnTo>
                    <a:pt x="0" y="864"/>
                  </a:lnTo>
                  <a:lnTo>
                    <a:pt x="130" y="864"/>
                  </a:lnTo>
                  <a:lnTo>
                    <a:pt x="130" y="840"/>
                  </a:lnTo>
                  <a:lnTo>
                    <a:pt x="124" y="814"/>
                  </a:lnTo>
                  <a:lnTo>
                    <a:pt x="124" y="814"/>
                  </a:lnTo>
                  <a:lnTo>
                    <a:pt x="114" y="792"/>
                  </a:lnTo>
                  <a:lnTo>
                    <a:pt x="98" y="768"/>
                  </a:lnTo>
                  <a:lnTo>
                    <a:pt x="98" y="768"/>
                  </a:lnTo>
                  <a:lnTo>
                    <a:pt x="88" y="750"/>
                  </a:lnTo>
                  <a:lnTo>
                    <a:pt x="80" y="732"/>
                  </a:lnTo>
                  <a:lnTo>
                    <a:pt x="78" y="712"/>
                  </a:lnTo>
                  <a:lnTo>
                    <a:pt x="78" y="690"/>
                  </a:lnTo>
                  <a:lnTo>
                    <a:pt x="78" y="690"/>
                  </a:lnTo>
                  <a:lnTo>
                    <a:pt x="78" y="688"/>
                  </a:lnTo>
                  <a:lnTo>
                    <a:pt x="78" y="686"/>
                  </a:lnTo>
                  <a:lnTo>
                    <a:pt x="78" y="686"/>
                  </a:lnTo>
                  <a:lnTo>
                    <a:pt x="78" y="686"/>
                  </a:lnTo>
                  <a:lnTo>
                    <a:pt x="80" y="676"/>
                  </a:lnTo>
                  <a:lnTo>
                    <a:pt x="82" y="664"/>
                  </a:lnTo>
                  <a:lnTo>
                    <a:pt x="92" y="644"/>
                  </a:lnTo>
                  <a:lnTo>
                    <a:pt x="104" y="626"/>
                  </a:lnTo>
                  <a:lnTo>
                    <a:pt x="120" y="612"/>
                  </a:lnTo>
                  <a:lnTo>
                    <a:pt x="140" y="598"/>
                  </a:lnTo>
                  <a:lnTo>
                    <a:pt x="162" y="588"/>
                  </a:lnTo>
                  <a:lnTo>
                    <a:pt x="186" y="582"/>
                  </a:lnTo>
                  <a:lnTo>
                    <a:pt x="212" y="580"/>
                  </a:lnTo>
                  <a:lnTo>
                    <a:pt x="212" y="580"/>
                  </a:lnTo>
                  <a:lnTo>
                    <a:pt x="226" y="580"/>
                  </a:lnTo>
                  <a:lnTo>
                    <a:pt x="238" y="582"/>
                  </a:lnTo>
                  <a:lnTo>
                    <a:pt x="264" y="590"/>
                  </a:lnTo>
                  <a:lnTo>
                    <a:pt x="286" y="600"/>
                  </a:lnTo>
                  <a:lnTo>
                    <a:pt x="306" y="614"/>
                  </a:lnTo>
                  <a:lnTo>
                    <a:pt x="322" y="632"/>
                  </a:lnTo>
                  <a:lnTo>
                    <a:pt x="330" y="640"/>
                  </a:lnTo>
                  <a:lnTo>
                    <a:pt x="336" y="652"/>
                  </a:lnTo>
                  <a:lnTo>
                    <a:pt x="340" y="662"/>
                  </a:lnTo>
                  <a:lnTo>
                    <a:pt x="344" y="672"/>
                  </a:lnTo>
                  <a:lnTo>
                    <a:pt x="346" y="684"/>
                  </a:lnTo>
                  <a:lnTo>
                    <a:pt x="346" y="696"/>
                  </a:lnTo>
                  <a:lnTo>
                    <a:pt x="346" y="696"/>
                  </a:lnTo>
                  <a:lnTo>
                    <a:pt x="346" y="696"/>
                  </a:lnTo>
                  <a:lnTo>
                    <a:pt x="346" y="716"/>
                  </a:lnTo>
                  <a:lnTo>
                    <a:pt x="342" y="734"/>
                  </a:lnTo>
                  <a:lnTo>
                    <a:pt x="334" y="752"/>
                  </a:lnTo>
                  <a:lnTo>
                    <a:pt x="324" y="768"/>
                  </a:lnTo>
                  <a:lnTo>
                    <a:pt x="324" y="768"/>
                  </a:lnTo>
                  <a:lnTo>
                    <a:pt x="310" y="790"/>
                  </a:lnTo>
                  <a:lnTo>
                    <a:pt x="300" y="810"/>
                  </a:lnTo>
                  <a:lnTo>
                    <a:pt x="292" y="840"/>
                  </a:lnTo>
                  <a:lnTo>
                    <a:pt x="292" y="840"/>
                  </a:lnTo>
                  <a:lnTo>
                    <a:pt x="292" y="864"/>
                  </a:lnTo>
                  <a:lnTo>
                    <a:pt x="982" y="864"/>
                  </a:lnTo>
                  <a:lnTo>
                    <a:pt x="982" y="864"/>
                  </a:lnTo>
                  <a:lnTo>
                    <a:pt x="984" y="822"/>
                  </a:lnTo>
                  <a:lnTo>
                    <a:pt x="984" y="776"/>
                  </a:lnTo>
                  <a:lnTo>
                    <a:pt x="984" y="728"/>
                  </a:lnTo>
                  <a:lnTo>
                    <a:pt x="982" y="678"/>
                  </a:lnTo>
                  <a:lnTo>
                    <a:pt x="978" y="628"/>
                  </a:lnTo>
                  <a:lnTo>
                    <a:pt x="972" y="576"/>
                  </a:lnTo>
                  <a:lnTo>
                    <a:pt x="964" y="522"/>
                  </a:lnTo>
                  <a:lnTo>
                    <a:pt x="954" y="466"/>
                  </a:lnTo>
                  <a:lnTo>
                    <a:pt x="942" y="410"/>
                  </a:lnTo>
                  <a:lnTo>
                    <a:pt x="926" y="352"/>
                  </a:lnTo>
                  <a:lnTo>
                    <a:pt x="908" y="294"/>
                  </a:lnTo>
                  <a:lnTo>
                    <a:pt x="886" y="236"/>
                  </a:lnTo>
                  <a:lnTo>
                    <a:pt x="860" y="178"/>
                  </a:lnTo>
                  <a:lnTo>
                    <a:pt x="832" y="118"/>
                  </a:lnTo>
                  <a:lnTo>
                    <a:pt x="800" y="60"/>
                  </a:lnTo>
                  <a:lnTo>
                    <a:pt x="764" y="0"/>
                  </a:lnTo>
                  <a:lnTo>
                    <a:pt x="764"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7">
              <a:extLst>
                <a:ext uri="{FF2B5EF4-FFF2-40B4-BE49-F238E27FC236}">
                  <a16:creationId xmlns:a16="http://schemas.microsoft.com/office/drawing/2014/main" id="{54405182-1AC1-AA4C-8839-15E11C97E78E}"/>
                </a:ext>
              </a:extLst>
            </p:cNvPr>
            <p:cNvSpPr>
              <a:spLocks/>
            </p:cNvSpPr>
            <p:nvPr/>
          </p:nvSpPr>
          <p:spPr bwMode="auto">
            <a:xfrm>
              <a:off x="10209213" y="7750175"/>
              <a:ext cx="2282825" cy="1374775"/>
            </a:xfrm>
            <a:custGeom>
              <a:avLst/>
              <a:gdLst>
                <a:gd name="T0" fmla="*/ 1438 w 1438"/>
                <a:gd name="T1" fmla="*/ 0 h 866"/>
                <a:gd name="T2" fmla="*/ 0 w 1438"/>
                <a:gd name="T3" fmla="*/ 0 h 866"/>
                <a:gd name="T4" fmla="*/ 0 w 1438"/>
                <a:gd name="T5" fmla="*/ 866 h 866"/>
                <a:gd name="T6" fmla="*/ 128 w 1438"/>
                <a:gd name="T7" fmla="*/ 866 h 866"/>
                <a:gd name="T8" fmla="*/ 128 w 1438"/>
                <a:gd name="T9" fmla="*/ 822 h 866"/>
                <a:gd name="T10" fmla="*/ 122 w 1438"/>
                <a:gd name="T11" fmla="*/ 798 h 866"/>
                <a:gd name="T12" fmla="*/ 122 w 1438"/>
                <a:gd name="T13" fmla="*/ 798 h 866"/>
                <a:gd name="T14" fmla="*/ 112 w 1438"/>
                <a:gd name="T15" fmla="*/ 774 h 866"/>
                <a:gd name="T16" fmla="*/ 96 w 1438"/>
                <a:gd name="T17" fmla="*/ 752 h 866"/>
                <a:gd name="T18" fmla="*/ 96 w 1438"/>
                <a:gd name="T19" fmla="*/ 752 h 866"/>
                <a:gd name="T20" fmla="*/ 86 w 1438"/>
                <a:gd name="T21" fmla="*/ 734 h 866"/>
                <a:gd name="T22" fmla="*/ 78 w 1438"/>
                <a:gd name="T23" fmla="*/ 714 h 866"/>
                <a:gd name="T24" fmla="*/ 74 w 1438"/>
                <a:gd name="T25" fmla="*/ 694 h 866"/>
                <a:gd name="T26" fmla="*/ 76 w 1438"/>
                <a:gd name="T27" fmla="*/ 674 h 866"/>
                <a:gd name="T28" fmla="*/ 76 w 1438"/>
                <a:gd name="T29" fmla="*/ 674 h 866"/>
                <a:gd name="T30" fmla="*/ 76 w 1438"/>
                <a:gd name="T31" fmla="*/ 670 h 866"/>
                <a:gd name="T32" fmla="*/ 76 w 1438"/>
                <a:gd name="T33" fmla="*/ 670 h 866"/>
                <a:gd name="T34" fmla="*/ 76 w 1438"/>
                <a:gd name="T35" fmla="*/ 670 h 866"/>
                <a:gd name="T36" fmla="*/ 76 w 1438"/>
                <a:gd name="T37" fmla="*/ 670 h 866"/>
                <a:gd name="T38" fmla="*/ 78 w 1438"/>
                <a:gd name="T39" fmla="*/ 658 h 866"/>
                <a:gd name="T40" fmla="*/ 80 w 1438"/>
                <a:gd name="T41" fmla="*/ 648 h 866"/>
                <a:gd name="T42" fmla="*/ 88 w 1438"/>
                <a:gd name="T43" fmla="*/ 628 h 866"/>
                <a:gd name="T44" fmla="*/ 102 w 1438"/>
                <a:gd name="T45" fmla="*/ 610 h 866"/>
                <a:gd name="T46" fmla="*/ 118 w 1438"/>
                <a:gd name="T47" fmla="*/ 594 h 866"/>
                <a:gd name="T48" fmla="*/ 138 w 1438"/>
                <a:gd name="T49" fmla="*/ 582 h 866"/>
                <a:gd name="T50" fmla="*/ 160 w 1438"/>
                <a:gd name="T51" fmla="*/ 572 h 866"/>
                <a:gd name="T52" fmla="*/ 184 w 1438"/>
                <a:gd name="T53" fmla="*/ 566 h 866"/>
                <a:gd name="T54" fmla="*/ 210 w 1438"/>
                <a:gd name="T55" fmla="*/ 564 h 866"/>
                <a:gd name="T56" fmla="*/ 210 w 1438"/>
                <a:gd name="T57" fmla="*/ 564 h 866"/>
                <a:gd name="T58" fmla="*/ 222 w 1438"/>
                <a:gd name="T59" fmla="*/ 564 h 866"/>
                <a:gd name="T60" fmla="*/ 236 w 1438"/>
                <a:gd name="T61" fmla="*/ 566 h 866"/>
                <a:gd name="T62" fmla="*/ 262 w 1438"/>
                <a:gd name="T63" fmla="*/ 572 h 866"/>
                <a:gd name="T64" fmla="*/ 284 w 1438"/>
                <a:gd name="T65" fmla="*/ 582 h 866"/>
                <a:gd name="T66" fmla="*/ 304 w 1438"/>
                <a:gd name="T67" fmla="*/ 598 h 866"/>
                <a:gd name="T68" fmla="*/ 320 w 1438"/>
                <a:gd name="T69" fmla="*/ 614 h 866"/>
                <a:gd name="T70" fmla="*/ 328 w 1438"/>
                <a:gd name="T71" fmla="*/ 624 h 866"/>
                <a:gd name="T72" fmla="*/ 332 w 1438"/>
                <a:gd name="T73" fmla="*/ 634 h 866"/>
                <a:gd name="T74" fmla="*/ 338 w 1438"/>
                <a:gd name="T75" fmla="*/ 644 h 866"/>
                <a:gd name="T76" fmla="*/ 340 w 1438"/>
                <a:gd name="T77" fmla="*/ 656 h 866"/>
                <a:gd name="T78" fmla="*/ 342 w 1438"/>
                <a:gd name="T79" fmla="*/ 666 h 866"/>
                <a:gd name="T80" fmla="*/ 344 w 1438"/>
                <a:gd name="T81" fmla="*/ 678 h 866"/>
                <a:gd name="T82" fmla="*/ 344 w 1438"/>
                <a:gd name="T83" fmla="*/ 678 h 866"/>
                <a:gd name="T84" fmla="*/ 344 w 1438"/>
                <a:gd name="T85" fmla="*/ 678 h 866"/>
                <a:gd name="T86" fmla="*/ 342 w 1438"/>
                <a:gd name="T87" fmla="*/ 698 h 866"/>
                <a:gd name="T88" fmla="*/ 338 w 1438"/>
                <a:gd name="T89" fmla="*/ 718 h 866"/>
                <a:gd name="T90" fmla="*/ 332 w 1438"/>
                <a:gd name="T91" fmla="*/ 734 h 866"/>
                <a:gd name="T92" fmla="*/ 322 w 1438"/>
                <a:gd name="T93" fmla="*/ 752 h 866"/>
                <a:gd name="T94" fmla="*/ 322 w 1438"/>
                <a:gd name="T95" fmla="*/ 752 h 866"/>
                <a:gd name="T96" fmla="*/ 308 w 1438"/>
                <a:gd name="T97" fmla="*/ 772 h 866"/>
                <a:gd name="T98" fmla="*/ 298 w 1438"/>
                <a:gd name="T99" fmla="*/ 792 h 866"/>
                <a:gd name="T100" fmla="*/ 290 w 1438"/>
                <a:gd name="T101" fmla="*/ 822 h 866"/>
                <a:gd name="T102" fmla="*/ 290 w 1438"/>
                <a:gd name="T103" fmla="*/ 822 h 866"/>
                <a:gd name="T104" fmla="*/ 290 w 1438"/>
                <a:gd name="T105" fmla="*/ 866 h 866"/>
                <a:gd name="T106" fmla="*/ 1438 w 1438"/>
                <a:gd name="T107" fmla="*/ 866 h 866"/>
                <a:gd name="T108" fmla="*/ 1438 w 1438"/>
                <a:gd name="T109"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8" h="866">
                  <a:moveTo>
                    <a:pt x="1438" y="0"/>
                  </a:moveTo>
                  <a:lnTo>
                    <a:pt x="0" y="0"/>
                  </a:lnTo>
                  <a:lnTo>
                    <a:pt x="0" y="866"/>
                  </a:lnTo>
                  <a:lnTo>
                    <a:pt x="128" y="866"/>
                  </a:lnTo>
                  <a:lnTo>
                    <a:pt x="128" y="822"/>
                  </a:lnTo>
                  <a:lnTo>
                    <a:pt x="122" y="798"/>
                  </a:lnTo>
                  <a:lnTo>
                    <a:pt x="122" y="798"/>
                  </a:lnTo>
                  <a:lnTo>
                    <a:pt x="112" y="774"/>
                  </a:lnTo>
                  <a:lnTo>
                    <a:pt x="96" y="752"/>
                  </a:lnTo>
                  <a:lnTo>
                    <a:pt x="96" y="752"/>
                  </a:lnTo>
                  <a:lnTo>
                    <a:pt x="86" y="734"/>
                  </a:lnTo>
                  <a:lnTo>
                    <a:pt x="78" y="714"/>
                  </a:lnTo>
                  <a:lnTo>
                    <a:pt x="74" y="694"/>
                  </a:lnTo>
                  <a:lnTo>
                    <a:pt x="76" y="674"/>
                  </a:lnTo>
                  <a:lnTo>
                    <a:pt x="76" y="674"/>
                  </a:lnTo>
                  <a:lnTo>
                    <a:pt x="76" y="670"/>
                  </a:lnTo>
                  <a:lnTo>
                    <a:pt x="76" y="670"/>
                  </a:lnTo>
                  <a:lnTo>
                    <a:pt x="76" y="670"/>
                  </a:lnTo>
                  <a:lnTo>
                    <a:pt x="76" y="670"/>
                  </a:lnTo>
                  <a:lnTo>
                    <a:pt x="78" y="658"/>
                  </a:lnTo>
                  <a:lnTo>
                    <a:pt x="80" y="648"/>
                  </a:lnTo>
                  <a:lnTo>
                    <a:pt x="88" y="628"/>
                  </a:lnTo>
                  <a:lnTo>
                    <a:pt x="102" y="610"/>
                  </a:lnTo>
                  <a:lnTo>
                    <a:pt x="118" y="594"/>
                  </a:lnTo>
                  <a:lnTo>
                    <a:pt x="138" y="582"/>
                  </a:lnTo>
                  <a:lnTo>
                    <a:pt x="160" y="572"/>
                  </a:lnTo>
                  <a:lnTo>
                    <a:pt x="184" y="566"/>
                  </a:lnTo>
                  <a:lnTo>
                    <a:pt x="210" y="564"/>
                  </a:lnTo>
                  <a:lnTo>
                    <a:pt x="210" y="564"/>
                  </a:lnTo>
                  <a:lnTo>
                    <a:pt x="222" y="564"/>
                  </a:lnTo>
                  <a:lnTo>
                    <a:pt x="236" y="566"/>
                  </a:lnTo>
                  <a:lnTo>
                    <a:pt x="262" y="572"/>
                  </a:lnTo>
                  <a:lnTo>
                    <a:pt x="284" y="582"/>
                  </a:lnTo>
                  <a:lnTo>
                    <a:pt x="304" y="598"/>
                  </a:lnTo>
                  <a:lnTo>
                    <a:pt x="320" y="614"/>
                  </a:lnTo>
                  <a:lnTo>
                    <a:pt x="328" y="624"/>
                  </a:lnTo>
                  <a:lnTo>
                    <a:pt x="332" y="634"/>
                  </a:lnTo>
                  <a:lnTo>
                    <a:pt x="338" y="644"/>
                  </a:lnTo>
                  <a:lnTo>
                    <a:pt x="340" y="656"/>
                  </a:lnTo>
                  <a:lnTo>
                    <a:pt x="342" y="666"/>
                  </a:lnTo>
                  <a:lnTo>
                    <a:pt x="344" y="678"/>
                  </a:lnTo>
                  <a:lnTo>
                    <a:pt x="344" y="678"/>
                  </a:lnTo>
                  <a:lnTo>
                    <a:pt x="344" y="678"/>
                  </a:lnTo>
                  <a:lnTo>
                    <a:pt x="342" y="698"/>
                  </a:lnTo>
                  <a:lnTo>
                    <a:pt x="338" y="718"/>
                  </a:lnTo>
                  <a:lnTo>
                    <a:pt x="332" y="734"/>
                  </a:lnTo>
                  <a:lnTo>
                    <a:pt x="322" y="752"/>
                  </a:lnTo>
                  <a:lnTo>
                    <a:pt x="322" y="752"/>
                  </a:lnTo>
                  <a:lnTo>
                    <a:pt x="308" y="772"/>
                  </a:lnTo>
                  <a:lnTo>
                    <a:pt x="298" y="792"/>
                  </a:lnTo>
                  <a:lnTo>
                    <a:pt x="290" y="822"/>
                  </a:lnTo>
                  <a:lnTo>
                    <a:pt x="290" y="822"/>
                  </a:lnTo>
                  <a:lnTo>
                    <a:pt x="290" y="866"/>
                  </a:lnTo>
                  <a:lnTo>
                    <a:pt x="1438" y="866"/>
                  </a:lnTo>
                  <a:lnTo>
                    <a:pt x="1438" y="0"/>
                  </a:lnTo>
                  <a:close/>
                </a:path>
              </a:pathLst>
            </a:custGeom>
            <a:solidFill>
              <a:srgbClr val="CD19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8">
              <a:extLst>
                <a:ext uri="{FF2B5EF4-FFF2-40B4-BE49-F238E27FC236}">
                  <a16:creationId xmlns:a16="http://schemas.microsoft.com/office/drawing/2014/main" id="{5189F406-C094-2843-8B77-D2C93AC391C4}"/>
                </a:ext>
              </a:extLst>
            </p:cNvPr>
            <p:cNvSpPr>
              <a:spLocks/>
            </p:cNvSpPr>
            <p:nvPr/>
          </p:nvSpPr>
          <p:spPr bwMode="auto">
            <a:xfrm>
              <a:off x="8939213" y="9356725"/>
              <a:ext cx="2257425" cy="1371600"/>
            </a:xfrm>
            <a:custGeom>
              <a:avLst/>
              <a:gdLst>
                <a:gd name="T0" fmla="*/ 558 w 1422"/>
                <a:gd name="T1" fmla="*/ 32 h 864"/>
                <a:gd name="T2" fmla="*/ 564 w 1422"/>
                <a:gd name="T3" fmla="*/ 58 h 864"/>
                <a:gd name="T4" fmla="*/ 590 w 1422"/>
                <a:gd name="T5" fmla="*/ 104 h 864"/>
                <a:gd name="T6" fmla="*/ 600 w 1422"/>
                <a:gd name="T7" fmla="*/ 122 h 864"/>
                <a:gd name="T8" fmla="*/ 612 w 1422"/>
                <a:gd name="T9" fmla="*/ 162 h 864"/>
                <a:gd name="T10" fmla="*/ 610 w 1422"/>
                <a:gd name="T11" fmla="*/ 182 h 864"/>
                <a:gd name="T12" fmla="*/ 610 w 1422"/>
                <a:gd name="T13" fmla="*/ 186 h 864"/>
                <a:gd name="T14" fmla="*/ 610 w 1422"/>
                <a:gd name="T15" fmla="*/ 186 h 864"/>
                <a:gd name="T16" fmla="*/ 606 w 1422"/>
                <a:gd name="T17" fmla="*/ 208 h 864"/>
                <a:gd name="T18" fmla="*/ 584 w 1422"/>
                <a:gd name="T19" fmla="*/ 246 h 864"/>
                <a:gd name="T20" fmla="*/ 548 w 1422"/>
                <a:gd name="T21" fmla="*/ 274 h 864"/>
                <a:gd name="T22" fmla="*/ 502 w 1422"/>
                <a:gd name="T23" fmla="*/ 290 h 864"/>
                <a:gd name="T24" fmla="*/ 476 w 1422"/>
                <a:gd name="T25" fmla="*/ 292 h 864"/>
                <a:gd name="T26" fmla="*/ 450 w 1422"/>
                <a:gd name="T27" fmla="*/ 290 h 864"/>
                <a:gd name="T28" fmla="*/ 402 w 1422"/>
                <a:gd name="T29" fmla="*/ 272 h 864"/>
                <a:gd name="T30" fmla="*/ 366 w 1422"/>
                <a:gd name="T31" fmla="*/ 242 h 864"/>
                <a:gd name="T32" fmla="*/ 354 w 1422"/>
                <a:gd name="T33" fmla="*/ 222 h 864"/>
                <a:gd name="T34" fmla="*/ 346 w 1422"/>
                <a:gd name="T35" fmla="*/ 200 h 864"/>
                <a:gd name="T36" fmla="*/ 342 w 1422"/>
                <a:gd name="T37" fmla="*/ 176 h 864"/>
                <a:gd name="T38" fmla="*/ 342 w 1422"/>
                <a:gd name="T39" fmla="*/ 176 h 864"/>
                <a:gd name="T40" fmla="*/ 348 w 1422"/>
                <a:gd name="T41" fmla="*/ 138 h 864"/>
                <a:gd name="T42" fmla="*/ 364 w 1422"/>
                <a:gd name="T43" fmla="*/ 104 h 864"/>
                <a:gd name="T44" fmla="*/ 378 w 1422"/>
                <a:gd name="T45" fmla="*/ 84 h 864"/>
                <a:gd name="T46" fmla="*/ 396 w 1422"/>
                <a:gd name="T47" fmla="*/ 32 h 864"/>
                <a:gd name="T48" fmla="*/ 396 w 1422"/>
                <a:gd name="T49" fmla="*/ 0 h 864"/>
                <a:gd name="T50" fmla="*/ 0 w 1422"/>
                <a:gd name="T51" fmla="*/ 0 h 864"/>
                <a:gd name="T52" fmla="*/ 78 w 1422"/>
                <a:gd name="T53" fmla="*/ 124 h 864"/>
                <a:gd name="T54" fmla="*/ 170 w 1422"/>
                <a:gd name="T55" fmla="*/ 248 h 864"/>
                <a:gd name="T56" fmla="*/ 274 w 1422"/>
                <a:gd name="T57" fmla="*/ 372 h 864"/>
                <a:gd name="T58" fmla="*/ 394 w 1422"/>
                <a:gd name="T59" fmla="*/ 496 h 864"/>
                <a:gd name="T60" fmla="*/ 402 w 1422"/>
                <a:gd name="T61" fmla="*/ 508 h 864"/>
                <a:gd name="T62" fmla="*/ 418 w 1422"/>
                <a:gd name="T63" fmla="*/ 536 h 864"/>
                <a:gd name="T64" fmla="*/ 430 w 1422"/>
                <a:gd name="T65" fmla="*/ 574 h 864"/>
                <a:gd name="T66" fmla="*/ 442 w 1422"/>
                <a:gd name="T67" fmla="*/ 640 h 864"/>
                <a:gd name="T68" fmla="*/ 444 w 1422"/>
                <a:gd name="T69" fmla="*/ 746 h 864"/>
                <a:gd name="T70" fmla="*/ 438 w 1422"/>
                <a:gd name="T71" fmla="*/ 864 h 864"/>
                <a:gd name="T72" fmla="*/ 1422 w 1422"/>
                <a:gd name="T7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2" h="864">
                  <a:moveTo>
                    <a:pt x="558" y="0"/>
                  </a:moveTo>
                  <a:lnTo>
                    <a:pt x="558" y="32"/>
                  </a:lnTo>
                  <a:lnTo>
                    <a:pt x="564" y="58"/>
                  </a:lnTo>
                  <a:lnTo>
                    <a:pt x="564" y="58"/>
                  </a:lnTo>
                  <a:lnTo>
                    <a:pt x="574" y="82"/>
                  </a:lnTo>
                  <a:lnTo>
                    <a:pt x="590" y="104"/>
                  </a:lnTo>
                  <a:lnTo>
                    <a:pt x="590" y="104"/>
                  </a:lnTo>
                  <a:lnTo>
                    <a:pt x="600" y="122"/>
                  </a:lnTo>
                  <a:lnTo>
                    <a:pt x="608" y="140"/>
                  </a:lnTo>
                  <a:lnTo>
                    <a:pt x="612" y="162"/>
                  </a:lnTo>
                  <a:lnTo>
                    <a:pt x="610" y="182"/>
                  </a:lnTo>
                  <a:lnTo>
                    <a:pt x="610" y="182"/>
                  </a:lnTo>
                  <a:lnTo>
                    <a:pt x="610" y="184"/>
                  </a:lnTo>
                  <a:lnTo>
                    <a:pt x="610" y="186"/>
                  </a:lnTo>
                  <a:lnTo>
                    <a:pt x="610" y="186"/>
                  </a:lnTo>
                  <a:lnTo>
                    <a:pt x="610" y="186"/>
                  </a:lnTo>
                  <a:lnTo>
                    <a:pt x="608" y="198"/>
                  </a:lnTo>
                  <a:lnTo>
                    <a:pt x="606" y="208"/>
                  </a:lnTo>
                  <a:lnTo>
                    <a:pt x="598" y="228"/>
                  </a:lnTo>
                  <a:lnTo>
                    <a:pt x="584" y="246"/>
                  </a:lnTo>
                  <a:lnTo>
                    <a:pt x="568" y="262"/>
                  </a:lnTo>
                  <a:lnTo>
                    <a:pt x="548" y="274"/>
                  </a:lnTo>
                  <a:lnTo>
                    <a:pt x="526" y="284"/>
                  </a:lnTo>
                  <a:lnTo>
                    <a:pt x="502" y="290"/>
                  </a:lnTo>
                  <a:lnTo>
                    <a:pt x="476" y="292"/>
                  </a:lnTo>
                  <a:lnTo>
                    <a:pt x="476" y="292"/>
                  </a:lnTo>
                  <a:lnTo>
                    <a:pt x="464" y="292"/>
                  </a:lnTo>
                  <a:lnTo>
                    <a:pt x="450" y="290"/>
                  </a:lnTo>
                  <a:lnTo>
                    <a:pt x="424" y="284"/>
                  </a:lnTo>
                  <a:lnTo>
                    <a:pt x="402" y="272"/>
                  </a:lnTo>
                  <a:lnTo>
                    <a:pt x="382" y="258"/>
                  </a:lnTo>
                  <a:lnTo>
                    <a:pt x="366" y="242"/>
                  </a:lnTo>
                  <a:lnTo>
                    <a:pt x="358" y="232"/>
                  </a:lnTo>
                  <a:lnTo>
                    <a:pt x="354" y="222"/>
                  </a:lnTo>
                  <a:lnTo>
                    <a:pt x="348" y="212"/>
                  </a:lnTo>
                  <a:lnTo>
                    <a:pt x="346" y="200"/>
                  </a:lnTo>
                  <a:lnTo>
                    <a:pt x="344" y="188"/>
                  </a:lnTo>
                  <a:lnTo>
                    <a:pt x="342" y="176"/>
                  </a:lnTo>
                  <a:lnTo>
                    <a:pt x="342" y="176"/>
                  </a:lnTo>
                  <a:lnTo>
                    <a:pt x="342" y="176"/>
                  </a:lnTo>
                  <a:lnTo>
                    <a:pt x="344" y="156"/>
                  </a:lnTo>
                  <a:lnTo>
                    <a:pt x="348" y="138"/>
                  </a:lnTo>
                  <a:lnTo>
                    <a:pt x="354" y="120"/>
                  </a:lnTo>
                  <a:lnTo>
                    <a:pt x="364" y="104"/>
                  </a:lnTo>
                  <a:lnTo>
                    <a:pt x="364" y="104"/>
                  </a:lnTo>
                  <a:lnTo>
                    <a:pt x="378" y="84"/>
                  </a:lnTo>
                  <a:lnTo>
                    <a:pt x="388" y="64"/>
                  </a:lnTo>
                  <a:lnTo>
                    <a:pt x="396" y="32"/>
                  </a:lnTo>
                  <a:lnTo>
                    <a:pt x="396" y="32"/>
                  </a:lnTo>
                  <a:lnTo>
                    <a:pt x="396" y="0"/>
                  </a:lnTo>
                  <a:lnTo>
                    <a:pt x="0" y="0"/>
                  </a:lnTo>
                  <a:lnTo>
                    <a:pt x="0" y="0"/>
                  </a:lnTo>
                  <a:lnTo>
                    <a:pt x="38" y="62"/>
                  </a:lnTo>
                  <a:lnTo>
                    <a:pt x="78" y="124"/>
                  </a:lnTo>
                  <a:lnTo>
                    <a:pt x="122" y="186"/>
                  </a:lnTo>
                  <a:lnTo>
                    <a:pt x="170" y="248"/>
                  </a:lnTo>
                  <a:lnTo>
                    <a:pt x="220" y="310"/>
                  </a:lnTo>
                  <a:lnTo>
                    <a:pt x="274" y="372"/>
                  </a:lnTo>
                  <a:lnTo>
                    <a:pt x="332" y="434"/>
                  </a:lnTo>
                  <a:lnTo>
                    <a:pt x="394" y="496"/>
                  </a:lnTo>
                  <a:lnTo>
                    <a:pt x="394" y="496"/>
                  </a:lnTo>
                  <a:lnTo>
                    <a:pt x="402" y="508"/>
                  </a:lnTo>
                  <a:lnTo>
                    <a:pt x="412" y="522"/>
                  </a:lnTo>
                  <a:lnTo>
                    <a:pt x="418" y="536"/>
                  </a:lnTo>
                  <a:lnTo>
                    <a:pt x="426" y="554"/>
                  </a:lnTo>
                  <a:lnTo>
                    <a:pt x="430" y="574"/>
                  </a:lnTo>
                  <a:lnTo>
                    <a:pt x="436" y="594"/>
                  </a:lnTo>
                  <a:lnTo>
                    <a:pt x="442" y="640"/>
                  </a:lnTo>
                  <a:lnTo>
                    <a:pt x="444" y="692"/>
                  </a:lnTo>
                  <a:lnTo>
                    <a:pt x="444" y="746"/>
                  </a:lnTo>
                  <a:lnTo>
                    <a:pt x="442" y="804"/>
                  </a:lnTo>
                  <a:lnTo>
                    <a:pt x="438" y="864"/>
                  </a:lnTo>
                  <a:lnTo>
                    <a:pt x="1422" y="864"/>
                  </a:lnTo>
                  <a:lnTo>
                    <a:pt x="1422" y="0"/>
                  </a:lnTo>
                  <a:lnTo>
                    <a:pt x="558"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9">
              <a:extLst>
                <a:ext uri="{FF2B5EF4-FFF2-40B4-BE49-F238E27FC236}">
                  <a16:creationId xmlns:a16="http://schemas.microsoft.com/office/drawing/2014/main" id="{55837D0E-77DC-814C-AB03-C317541FECA9}"/>
                </a:ext>
              </a:extLst>
            </p:cNvPr>
            <p:cNvSpPr>
              <a:spLocks/>
            </p:cNvSpPr>
            <p:nvPr/>
          </p:nvSpPr>
          <p:spPr bwMode="auto">
            <a:xfrm>
              <a:off x="8939213" y="9356725"/>
              <a:ext cx="2257425" cy="1371600"/>
            </a:xfrm>
            <a:custGeom>
              <a:avLst/>
              <a:gdLst>
                <a:gd name="T0" fmla="*/ 558 w 1422"/>
                <a:gd name="T1" fmla="*/ 32 h 864"/>
                <a:gd name="T2" fmla="*/ 564 w 1422"/>
                <a:gd name="T3" fmla="*/ 58 h 864"/>
                <a:gd name="T4" fmla="*/ 590 w 1422"/>
                <a:gd name="T5" fmla="*/ 104 h 864"/>
                <a:gd name="T6" fmla="*/ 600 w 1422"/>
                <a:gd name="T7" fmla="*/ 122 h 864"/>
                <a:gd name="T8" fmla="*/ 612 w 1422"/>
                <a:gd name="T9" fmla="*/ 162 h 864"/>
                <a:gd name="T10" fmla="*/ 610 w 1422"/>
                <a:gd name="T11" fmla="*/ 182 h 864"/>
                <a:gd name="T12" fmla="*/ 610 w 1422"/>
                <a:gd name="T13" fmla="*/ 186 h 864"/>
                <a:gd name="T14" fmla="*/ 610 w 1422"/>
                <a:gd name="T15" fmla="*/ 186 h 864"/>
                <a:gd name="T16" fmla="*/ 606 w 1422"/>
                <a:gd name="T17" fmla="*/ 208 h 864"/>
                <a:gd name="T18" fmla="*/ 584 w 1422"/>
                <a:gd name="T19" fmla="*/ 246 h 864"/>
                <a:gd name="T20" fmla="*/ 548 w 1422"/>
                <a:gd name="T21" fmla="*/ 274 h 864"/>
                <a:gd name="T22" fmla="*/ 502 w 1422"/>
                <a:gd name="T23" fmla="*/ 290 h 864"/>
                <a:gd name="T24" fmla="*/ 476 w 1422"/>
                <a:gd name="T25" fmla="*/ 292 h 864"/>
                <a:gd name="T26" fmla="*/ 450 w 1422"/>
                <a:gd name="T27" fmla="*/ 290 h 864"/>
                <a:gd name="T28" fmla="*/ 402 w 1422"/>
                <a:gd name="T29" fmla="*/ 272 h 864"/>
                <a:gd name="T30" fmla="*/ 366 w 1422"/>
                <a:gd name="T31" fmla="*/ 242 h 864"/>
                <a:gd name="T32" fmla="*/ 354 w 1422"/>
                <a:gd name="T33" fmla="*/ 222 h 864"/>
                <a:gd name="T34" fmla="*/ 346 w 1422"/>
                <a:gd name="T35" fmla="*/ 200 h 864"/>
                <a:gd name="T36" fmla="*/ 342 w 1422"/>
                <a:gd name="T37" fmla="*/ 176 h 864"/>
                <a:gd name="T38" fmla="*/ 342 w 1422"/>
                <a:gd name="T39" fmla="*/ 176 h 864"/>
                <a:gd name="T40" fmla="*/ 348 w 1422"/>
                <a:gd name="T41" fmla="*/ 138 h 864"/>
                <a:gd name="T42" fmla="*/ 364 w 1422"/>
                <a:gd name="T43" fmla="*/ 104 h 864"/>
                <a:gd name="T44" fmla="*/ 378 w 1422"/>
                <a:gd name="T45" fmla="*/ 84 h 864"/>
                <a:gd name="T46" fmla="*/ 396 w 1422"/>
                <a:gd name="T47" fmla="*/ 32 h 864"/>
                <a:gd name="T48" fmla="*/ 396 w 1422"/>
                <a:gd name="T49" fmla="*/ 0 h 864"/>
                <a:gd name="T50" fmla="*/ 0 w 1422"/>
                <a:gd name="T51" fmla="*/ 0 h 864"/>
                <a:gd name="T52" fmla="*/ 78 w 1422"/>
                <a:gd name="T53" fmla="*/ 124 h 864"/>
                <a:gd name="T54" fmla="*/ 170 w 1422"/>
                <a:gd name="T55" fmla="*/ 248 h 864"/>
                <a:gd name="T56" fmla="*/ 274 w 1422"/>
                <a:gd name="T57" fmla="*/ 372 h 864"/>
                <a:gd name="T58" fmla="*/ 394 w 1422"/>
                <a:gd name="T59" fmla="*/ 496 h 864"/>
                <a:gd name="T60" fmla="*/ 402 w 1422"/>
                <a:gd name="T61" fmla="*/ 508 h 864"/>
                <a:gd name="T62" fmla="*/ 418 w 1422"/>
                <a:gd name="T63" fmla="*/ 536 h 864"/>
                <a:gd name="T64" fmla="*/ 430 w 1422"/>
                <a:gd name="T65" fmla="*/ 574 h 864"/>
                <a:gd name="T66" fmla="*/ 442 w 1422"/>
                <a:gd name="T67" fmla="*/ 640 h 864"/>
                <a:gd name="T68" fmla="*/ 444 w 1422"/>
                <a:gd name="T69" fmla="*/ 746 h 864"/>
                <a:gd name="T70" fmla="*/ 438 w 1422"/>
                <a:gd name="T71" fmla="*/ 864 h 864"/>
                <a:gd name="T72" fmla="*/ 1422 w 1422"/>
                <a:gd name="T7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2" h="864">
                  <a:moveTo>
                    <a:pt x="558" y="0"/>
                  </a:moveTo>
                  <a:lnTo>
                    <a:pt x="558" y="32"/>
                  </a:lnTo>
                  <a:lnTo>
                    <a:pt x="564" y="58"/>
                  </a:lnTo>
                  <a:lnTo>
                    <a:pt x="564" y="58"/>
                  </a:lnTo>
                  <a:lnTo>
                    <a:pt x="574" y="82"/>
                  </a:lnTo>
                  <a:lnTo>
                    <a:pt x="590" y="104"/>
                  </a:lnTo>
                  <a:lnTo>
                    <a:pt x="590" y="104"/>
                  </a:lnTo>
                  <a:lnTo>
                    <a:pt x="600" y="122"/>
                  </a:lnTo>
                  <a:lnTo>
                    <a:pt x="608" y="140"/>
                  </a:lnTo>
                  <a:lnTo>
                    <a:pt x="612" y="162"/>
                  </a:lnTo>
                  <a:lnTo>
                    <a:pt x="610" y="182"/>
                  </a:lnTo>
                  <a:lnTo>
                    <a:pt x="610" y="182"/>
                  </a:lnTo>
                  <a:lnTo>
                    <a:pt x="610" y="184"/>
                  </a:lnTo>
                  <a:lnTo>
                    <a:pt x="610" y="186"/>
                  </a:lnTo>
                  <a:lnTo>
                    <a:pt x="610" y="186"/>
                  </a:lnTo>
                  <a:lnTo>
                    <a:pt x="610" y="186"/>
                  </a:lnTo>
                  <a:lnTo>
                    <a:pt x="608" y="198"/>
                  </a:lnTo>
                  <a:lnTo>
                    <a:pt x="606" y="208"/>
                  </a:lnTo>
                  <a:lnTo>
                    <a:pt x="598" y="228"/>
                  </a:lnTo>
                  <a:lnTo>
                    <a:pt x="584" y="246"/>
                  </a:lnTo>
                  <a:lnTo>
                    <a:pt x="568" y="262"/>
                  </a:lnTo>
                  <a:lnTo>
                    <a:pt x="548" y="274"/>
                  </a:lnTo>
                  <a:lnTo>
                    <a:pt x="526" y="284"/>
                  </a:lnTo>
                  <a:lnTo>
                    <a:pt x="502" y="290"/>
                  </a:lnTo>
                  <a:lnTo>
                    <a:pt x="476" y="292"/>
                  </a:lnTo>
                  <a:lnTo>
                    <a:pt x="476" y="292"/>
                  </a:lnTo>
                  <a:lnTo>
                    <a:pt x="464" y="292"/>
                  </a:lnTo>
                  <a:lnTo>
                    <a:pt x="450" y="290"/>
                  </a:lnTo>
                  <a:lnTo>
                    <a:pt x="424" y="284"/>
                  </a:lnTo>
                  <a:lnTo>
                    <a:pt x="402" y="272"/>
                  </a:lnTo>
                  <a:lnTo>
                    <a:pt x="382" y="258"/>
                  </a:lnTo>
                  <a:lnTo>
                    <a:pt x="366" y="242"/>
                  </a:lnTo>
                  <a:lnTo>
                    <a:pt x="358" y="232"/>
                  </a:lnTo>
                  <a:lnTo>
                    <a:pt x="354" y="222"/>
                  </a:lnTo>
                  <a:lnTo>
                    <a:pt x="348" y="212"/>
                  </a:lnTo>
                  <a:lnTo>
                    <a:pt x="346" y="200"/>
                  </a:lnTo>
                  <a:lnTo>
                    <a:pt x="344" y="188"/>
                  </a:lnTo>
                  <a:lnTo>
                    <a:pt x="342" y="176"/>
                  </a:lnTo>
                  <a:lnTo>
                    <a:pt x="342" y="176"/>
                  </a:lnTo>
                  <a:lnTo>
                    <a:pt x="342" y="176"/>
                  </a:lnTo>
                  <a:lnTo>
                    <a:pt x="344" y="156"/>
                  </a:lnTo>
                  <a:lnTo>
                    <a:pt x="348" y="138"/>
                  </a:lnTo>
                  <a:lnTo>
                    <a:pt x="354" y="120"/>
                  </a:lnTo>
                  <a:lnTo>
                    <a:pt x="364" y="104"/>
                  </a:lnTo>
                  <a:lnTo>
                    <a:pt x="364" y="104"/>
                  </a:lnTo>
                  <a:lnTo>
                    <a:pt x="378" y="84"/>
                  </a:lnTo>
                  <a:lnTo>
                    <a:pt x="388" y="64"/>
                  </a:lnTo>
                  <a:lnTo>
                    <a:pt x="396" y="32"/>
                  </a:lnTo>
                  <a:lnTo>
                    <a:pt x="396" y="32"/>
                  </a:lnTo>
                  <a:lnTo>
                    <a:pt x="396" y="0"/>
                  </a:lnTo>
                  <a:lnTo>
                    <a:pt x="0" y="0"/>
                  </a:lnTo>
                  <a:lnTo>
                    <a:pt x="0" y="0"/>
                  </a:lnTo>
                  <a:lnTo>
                    <a:pt x="38" y="62"/>
                  </a:lnTo>
                  <a:lnTo>
                    <a:pt x="78" y="124"/>
                  </a:lnTo>
                  <a:lnTo>
                    <a:pt x="122" y="186"/>
                  </a:lnTo>
                  <a:lnTo>
                    <a:pt x="170" y="248"/>
                  </a:lnTo>
                  <a:lnTo>
                    <a:pt x="220" y="310"/>
                  </a:lnTo>
                  <a:lnTo>
                    <a:pt x="274" y="372"/>
                  </a:lnTo>
                  <a:lnTo>
                    <a:pt x="332" y="434"/>
                  </a:lnTo>
                  <a:lnTo>
                    <a:pt x="394" y="496"/>
                  </a:lnTo>
                  <a:lnTo>
                    <a:pt x="394" y="496"/>
                  </a:lnTo>
                  <a:lnTo>
                    <a:pt x="402" y="508"/>
                  </a:lnTo>
                  <a:lnTo>
                    <a:pt x="412" y="522"/>
                  </a:lnTo>
                  <a:lnTo>
                    <a:pt x="418" y="536"/>
                  </a:lnTo>
                  <a:lnTo>
                    <a:pt x="426" y="554"/>
                  </a:lnTo>
                  <a:lnTo>
                    <a:pt x="430" y="574"/>
                  </a:lnTo>
                  <a:lnTo>
                    <a:pt x="436" y="594"/>
                  </a:lnTo>
                  <a:lnTo>
                    <a:pt x="442" y="640"/>
                  </a:lnTo>
                  <a:lnTo>
                    <a:pt x="444" y="692"/>
                  </a:lnTo>
                  <a:lnTo>
                    <a:pt x="444" y="746"/>
                  </a:lnTo>
                  <a:lnTo>
                    <a:pt x="442" y="804"/>
                  </a:lnTo>
                  <a:lnTo>
                    <a:pt x="438" y="864"/>
                  </a:lnTo>
                  <a:lnTo>
                    <a:pt x="1422" y="864"/>
                  </a:lnTo>
                  <a:lnTo>
                    <a:pt x="1422" y="0"/>
                  </a:lnTo>
                  <a:lnTo>
                    <a:pt x="55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0">
              <a:extLst>
                <a:ext uri="{FF2B5EF4-FFF2-40B4-BE49-F238E27FC236}">
                  <a16:creationId xmlns:a16="http://schemas.microsoft.com/office/drawing/2014/main" id="{EE9B3AD2-F03E-9347-8FB0-452730BF6391}"/>
                </a:ext>
              </a:extLst>
            </p:cNvPr>
            <p:cNvSpPr>
              <a:spLocks/>
            </p:cNvSpPr>
            <p:nvPr/>
          </p:nvSpPr>
          <p:spPr bwMode="auto">
            <a:xfrm>
              <a:off x="10209213" y="4841875"/>
              <a:ext cx="3556000" cy="1073150"/>
            </a:xfrm>
            <a:custGeom>
              <a:avLst/>
              <a:gdLst>
                <a:gd name="T0" fmla="*/ 1586 w 2240"/>
                <a:gd name="T1" fmla="*/ 198 h 676"/>
                <a:gd name="T2" fmla="*/ 1468 w 2240"/>
                <a:gd name="T3" fmla="*/ 148 h 676"/>
                <a:gd name="T4" fmla="*/ 1352 w 2240"/>
                <a:gd name="T5" fmla="*/ 106 h 676"/>
                <a:gd name="T6" fmla="*/ 1240 w 2240"/>
                <a:gd name="T7" fmla="*/ 70 h 676"/>
                <a:gd name="T8" fmla="*/ 1128 w 2240"/>
                <a:gd name="T9" fmla="*/ 44 h 676"/>
                <a:gd name="T10" fmla="*/ 1020 w 2240"/>
                <a:gd name="T11" fmla="*/ 22 h 676"/>
                <a:gd name="T12" fmla="*/ 914 w 2240"/>
                <a:gd name="T13" fmla="*/ 10 h 676"/>
                <a:gd name="T14" fmla="*/ 810 w 2240"/>
                <a:gd name="T15" fmla="*/ 2 h 676"/>
                <a:gd name="T16" fmla="*/ 710 w 2240"/>
                <a:gd name="T17" fmla="*/ 2 h 676"/>
                <a:gd name="T18" fmla="*/ 612 w 2240"/>
                <a:gd name="T19" fmla="*/ 6 h 676"/>
                <a:gd name="T20" fmla="*/ 516 w 2240"/>
                <a:gd name="T21" fmla="*/ 16 h 676"/>
                <a:gd name="T22" fmla="*/ 422 w 2240"/>
                <a:gd name="T23" fmla="*/ 32 h 676"/>
                <a:gd name="T24" fmla="*/ 332 w 2240"/>
                <a:gd name="T25" fmla="*/ 52 h 676"/>
                <a:gd name="T26" fmla="*/ 246 w 2240"/>
                <a:gd name="T27" fmla="*/ 78 h 676"/>
                <a:gd name="T28" fmla="*/ 160 w 2240"/>
                <a:gd name="T29" fmla="*/ 108 h 676"/>
                <a:gd name="T30" fmla="*/ 0 w 2240"/>
                <a:gd name="T31" fmla="*/ 178 h 676"/>
                <a:gd name="T32" fmla="*/ 1206 w 2240"/>
                <a:gd name="T33" fmla="*/ 676 h 676"/>
                <a:gd name="T34" fmla="*/ 1200 w 2240"/>
                <a:gd name="T35" fmla="*/ 566 h 676"/>
                <a:gd name="T36" fmla="*/ 1190 w 2240"/>
                <a:gd name="T37" fmla="*/ 542 h 676"/>
                <a:gd name="T38" fmla="*/ 1174 w 2240"/>
                <a:gd name="T39" fmla="*/ 520 h 676"/>
                <a:gd name="T40" fmla="*/ 1156 w 2240"/>
                <a:gd name="T41" fmla="*/ 482 h 676"/>
                <a:gd name="T42" fmla="*/ 1154 w 2240"/>
                <a:gd name="T43" fmla="*/ 440 h 676"/>
                <a:gd name="T44" fmla="*/ 1154 w 2240"/>
                <a:gd name="T45" fmla="*/ 438 h 676"/>
                <a:gd name="T46" fmla="*/ 1154 w 2240"/>
                <a:gd name="T47" fmla="*/ 438 h 676"/>
                <a:gd name="T48" fmla="*/ 1156 w 2240"/>
                <a:gd name="T49" fmla="*/ 426 h 676"/>
                <a:gd name="T50" fmla="*/ 1168 w 2240"/>
                <a:gd name="T51" fmla="*/ 396 h 676"/>
                <a:gd name="T52" fmla="*/ 1196 w 2240"/>
                <a:gd name="T53" fmla="*/ 362 h 676"/>
                <a:gd name="T54" fmla="*/ 1238 w 2240"/>
                <a:gd name="T55" fmla="*/ 340 h 676"/>
                <a:gd name="T56" fmla="*/ 1288 w 2240"/>
                <a:gd name="T57" fmla="*/ 330 h 676"/>
                <a:gd name="T58" fmla="*/ 1302 w 2240"/>
                <a:gd name="T59" fmla="*/ 332 h 676"/>
                <a:gd name="T60" fmla="*/ 1340 w 2240"/>
                <a:gd name="T61" fmla="*/ 340 h 676"/>
                <a:gd name="T62" fmla="*/ 1382 w 2240"/>
                <a:gd name="T63" fmla="*/ 364 h 676"/>
                <a:gd name="T64" fmla="*/ 1406 w 2240"/>
                <a:gd name="T65" fmla="*/ 392 h 676"/>
                <a:gd name="T66" fmla="*/ 1416 w 2240"/>
                <a:gd name="T67" fmla="*/ 412 h 676"/>
                <a:gd name="T68" fmla="*/ 1422 w 2240"/>
                <a:gd name="T69" fmla="*/ 434 h 676"/>
                <a:gd name="T70" fmla="*/ 1422 w 2240"/>
                <a:gd name="T71" fmla="*/ 446 h 676"/>
                <a:gd name="T72" fmla="*/ 1422 w 2240"/>
                <a:gd name="T73" fmla="*/ 466 h 676"/>
                <a:gd name="T74" fmla="*/ 1410 w 2240"/>
                <a:gd name="T75" fmla="*/ 502 h 676"/>
                <a:gd name="T76" fmla="*/ 1400 w 2240"/>
                <a:gd name="T77" fmla="*/ 520 h 676"/>
                <a:gd name="T78" fmla="*/ 1376 w 2240"/>
                <a:gd name="T79" fmla="*/ 560 h 676"/>
                <a:gd name="T80" fmla="*/ 1368 w 2240"/>
                <a:gd name="T81" fmla="*/ 590 h 676"/>
                <a:gd name="T82" fmla="*/ 2240 w 2240"/>
                <a:gd name="T83" fmla="*/ 676 h 676"/>
                <a:gd name="T84" fmla="*/ 2212 w 2240"/>
                <a:gd name="T85" fmla="*/ 642 h 676"/>
                <a:gd name="T86" fmla="*/ 2150 w 2240"/>
                <a:gd name="T87" fmla="*/ 578 h 676"/>
                <a:gd name="T88" fmla="*/ 2082 w 2240"/>
                <a:gd name="T89" fmla="*/ 514 h 676"/>
                <a:gd name="T90" fmla="*/ 2008 w 2240"/>
                <a:gd name="T91" fmla="*/ 452 h 676"/>
                <a:gd name="T92" fmla="*/ 1928 w 2240"/>
                <a:gd name="T93" fmla="*/ 392 h 676"/>
                <a:gd name="T94" fmla="*/ 1838 w 2240"/>
                <a:gd name="T95" fmla="*/ 334 h 676"/>
                <a:gd name="T96" fmla="*/ 1744 w 2240"/>
                <a:gd name="T97" fmla="*/ 278 h 676"/>
                <a:gd name="T98" fmla="*/ 1640 w 2240"/>
                <a:gd name="T99" fmla="*/ 224 h 676"/>
                <a:gd name="T100" fmla="*/ 1586 w 2240"/>
                <a:gd name="T101" fmla="*/ 19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0" h="676">
                  <a:moveTo>
                    <a:pt x="1586" y="198"/>
                  </a:moveTo>
                  <a:lnTo>
                    <a:pt x="1586" y="198"/>
                  </a:lnTo>
                  <a:lnTo>
                    <a:pt x="1526" y="172"/>
                  </a:lnTo>
                  <a:lnTo>
                    <a:pt x="1468" y="148"/>
                  </a:lnTo>
                  <a:lnTo>
                    <a:pt x="1410" y="126"/>
                  </a:lnTo>
                  <a:lnTo>
                    <a:pt x="1352" y="106"/>
                  </a:lnTo>
                  <a:lnTo>
                    <a:pt x="1296" y="88"/>
                  </a:lnTo>
                  <a:lnTo>
                    <a:pt x="1240" y="70"/>
                  </a:lnTo>
                  <a:lnTo>
                    <a:pt x="1184" y="56"/>
                  </a:lnTo>
                  <a:lnTo>
                    <a:pt x="1128" y="44"/>
                  </a:lnTo>
                  <a:lnTo>
                    <a:pt x="1074" y="32"/>
                  </a:lnTo>
                  <a:lnTo>
                    <a:pt x="1020" y="22"/>
                  </a:lnTo>
                  <a:lnTo>
                    <a:pt x="966" y="16"/>
                  </a:lnTo>
                  <a:lnTo>
                    <a:pt x="914" y="10"/>
                  </a:lnTo>
                  <a:lnTo>
                    <a:pt x="862" y="4"/>
                  </a:lnTo>
                  <a:lnTo>
                    <a:pt x="810" y="2"/>
                  </a:lnTo>
                  <a:lnTo>
                    <a:pt x="760" y="0"/>
                  </a:lnTo>
                  <a:lnTo>
                    <a:pt x="710" y="2"/>
                  </a:lnTo>
                  <a:lnTo>
                    <a:pt x="660" y="2"/>
                  </a:lnTo>
                  <a:lnTo>
                    <a:pt x="612" y="6"/>
                  </a:lnTo>
                  <a:lnTo>
                    <a:pt x="564" y="10"/>
                  </a:lnTo>
                  <a:lnTo>
                    <a:pt x="516" y="16"/>
                  </a:lnTo>
                  <a:lnTo>
                    <a:pt x="470" y="24"/>
                  </a:lnTo>
                  <a:lnTo>
                    <a:pt x="422" y="32"/>
                  </a:lnTo>
                  <a:lnTo>
                    <a:pt x="378" y="42"/>
                  </a:lnTo>
                  <a:lnTo>
                    <a:pt x="332" y="52"/>
                  </a:lnTo>
                  <a:lnTo>
                    <a:pt x="288" y="64"/>
                  </a:lnTo>
                  <a:lnTo>
                    <a:pt x="246" y="78"/>
                  </a:lnTo>
                  <a:lnTo>
                    <a:pt x="202" y="92"/>
                  </a:lnTo>
                  <a:lnTo>
                    <a:pt x="160" y="108"/>
                  </a:lnTo>
                  <a:lnTo>
                    <a:pt x="78" y="142"/>
                  </a:lnTo>
                  <a:lnTo>
                    <a:pt x="0" y="178"/>
                  </a:lnTo>
                  <a:lnTo>
                    <a:pt x="0" y="676"/>
                  </a:lnTo>
                  <a:lnTo>
                    <a:pt x="1206" y="676"/>
                  </a:lnTo>
                  <a:lnTo>
                    <a:pt x="1206" y="590"/>
                  </a:lnTo>
                  <a:lnTo>
                    <a:pt x="1200" y="566"/>
                  </a:lnTo>
                  <a:lnTo>
                    <a:pt x="1200" y="566"/>
                  </a:lnTo>
                  <a:lnTo>
                    <a:pt x="1190" y="542"/>
                  </a:lnTo>
                  <a:lnTo>
                    <a:pt x="1174" y="520"/>
                  </a:lnTo>
                  <a:lnTo>
                    <a:pt x="1174" y="520"/>
                  </a:lnTo>
                  <a:lnTo>
                    <a:pt x="1164" y="502"/>
                  </a:lnTo>
                  <a:lnTo>
                    <a:pt x="1156" y="482"/>
                  </a:lnTo>
                  <a:lnTo>
                    <a:pt x="1154" y="462"/>
                  </a:lnTo>
                  <a:lnTo>
                    <a:pt x="1154" y="440"/>
                  </a:lnTo>
                  <a:lnTo>
                    <a:pt x="1154" y="440"/>
                  </a:lnTo>
                  <a:lnTo>
                    <a:pt x="1154" y="438"/>
                  </a:lnTo>
                  <a:lnTo>
                    <a:pt x="1154" y="438"/>
                  </a:lnTo>
                  <a:lnTo>
                    <a:pt x="1154" y="438"/>
                  </a:lnTo>
                  <a:lnTo>
                    <a:pt x="1154" y="438"/>
                  </a:lnTo>
                  <a:lnTo>
                    <a:pt x="1156" y="426"/>
                  </a:lnTo>
                  <a:lnTo>
                    <a:pt x="1158" y="416"/>
                  </a:lnTo>
                  <a:lnTo>
                    <a:pt x="1168" y="396"/>
                  </a:lnTo>
                  <a:lnTo>
                    <a:pt x="1180" y="378"/>
                  </a:lnTo>
                  <a:lnTo>
                    <a:pt x="1196" y="362"/>
                  </a:lnTo>
                  <a:lnTo>
                    <a:pt x="1216" y="348"/>
                  </a:lnTo>
                  <a:lnTo>
                    <a:pt x="1238" y="340"/>
                  </a:lnTo>
                  <a:lnTo>
                    <a:pt x="1262" y="334"/>
                  </a:lnTo>
                  <a:lnTo>
                    <a:pt x="1288" y="330"/>
                  </a:lnTo>
                  <a:lnTo>
                    <a:pt x="1288" y="330"/>
                  </a:lnTo>
                  <a:lnTo>
                    <a:pt x="1302" y="332"/>
                  </a:lnTo>
                  <a:lnTo>
                    <a:pt x="1314" y="334"/>
                  </a:lnTo>
                  <a:lnTo>
                    <a:pt x="1340" y="340"/>
                  </a:lnTo>
                  <a:lnTo>
                    <a:pt x="1362" y="350"/>
                  </a:lnTo>
                  <a:lnTo>
                    <a:pt x="1382" y="364"/>
                  </a:lnTo>
                  <a:lnTo>
                    <a:pt x="1398" y="382"/>
                  </a:lnTo>
                  <a:lnTo>
                    <a:pt x="1406" y="392"/>
                  </a:lnTo>
                  <a:lnTo>
                    <a:pt x="1412" y="402"/>
                  </a:lnTo>
                  <a:lnTo>
                    <a:pt x="1416" y="412"/>
                  </a:lnTo>
                  <a:lnTo>
                    <a:pt x="1420" y="424"/>
                  </a:lnTo>
                  <a:lnTo>
                    <a:pt x="1422" y="434"/>
                  </a:lnTo>
                  <a:lnTo>
                    <a:pt x="1422" y="446"/>
                  </a:lnTo>
                  <a:lnTo>
                    <a:pt x="1422" y="446"/>
                  </a:lnTo>
                  <a:lnTo>
                    <a:pt x="1422" y="446"/>
                  </a:lnTo>
                  <a:lnTo>
                    <a:pt x="1422" y="466"/>
                  </a:lnTo>
                  <a:lnTo>
                    <a:pt x="1418" y="484"/>
                  </a:lnTo>
                  <a:lnTo>
                    <a:pt x="1410" y="502"/>
                  </a:lnTo>
                  <a:lnTo>
                    <a:pt x="1400" y="520"/>
                  </a:lnTo>
                  <a:lnTo>
                    <a:pt x="1400" y="520"/>
                  </a:lnTo>
                  <a:lnTo>
                    <a:pt x="1386" y="540"/>
                  </a:lnTo>
                  <a:lnTo>
                    <a:pt x="1376" y="560"/>
                  </a:lnTo>
                  <a:lnTo>
                    <a:pt x="1368" y="590"/>
                  </a:lnTo>
                  <a:lnTo>
                    <a:pt x="1368" y="590"/>
                  </a:lnTo>
                  <a:lnTo>
                    <a:pt x="1368" y="676"/>
                  </a:lnTo>
                  <a:lnTo>
                    <a:pt x="2240" y="676"/>
                  </a:lnTo>
                  <a:lnTo>
                    <a:pt x="2240" y="676"/>
                  </a:lnTo>
                  <a:lnTo>
                    <a:pt x="2212" y="642"/>
                  </a:lnTo>
                  <a:lnTo>
                    <a:pt x="2182" y="610"/>
                  </a:lnTo>
                  <a:lnTo>
                    <a:pt x="2150" y="578"/>
                  </a:lnTo>
                  <a:lnTo>
                    <a:pt x="2116" y="546"/>
                  </a:lnTo>
                  <a:lnTo>
                    <a:pt x="2082" y="514"/>
                  </a:lnTo>
                  <a:lnTo>
                    <a:pt x="2046" y="484"/>
                  </a:lnTo>
                  <a:lnTo>
                    <a:pt x="2008" y="452"/>
                  </a:lnTo>
                  <a:lnTo>
                    <a:pt x="1968" y="422"/>
                  </a:lnTo>
                  <a:lnTo>
                    <a:pt x="1928" y="392"/>
                  </a:lnTo>
                  <a:lnTo>
                    <a:pt x="1884" y="364"/>
                  </a:lnTo>
                  <a:lnTo>
                    <a:pt x="1838" y="334"/>
                  </a:lnTo>
                  <a:lnTo>
                    <a:pt x="1792" y="306"/>
                  </a:lnTo>
                  <a:lnTo>
                    <a:pt x="1744" y="278"/>
                  </a:lnTo>
                  <a:lnTo>
                    <a:pt x="1692" y="252"/>
                  </a:lnTo>
                  <a:lnTo>
                    <a:pt x="1640" y="224"/>
                  </a:lnTo>
                  <a:lnTo>
                    <a:pt x="1586" y="198"/>
                  </a:lnTo>
                  <a:lnTo>
                    <a:pt x="1586" y="19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1">
              <a:extLst>
                <a:ext uri="{FF2B5EF4-FFF2-40B4-BE49-F238E27FC236}">
                  <a16:creationId xmlns:a16="http://schemas.microsoft.com/office/drawing/2014/main" id="{A82EB14F-A5D3-E449-B4E5-3DBF6F30943B}"/>
                </a:ext>
              </a:extLst>
            </p:cNvPr>
            <p:cNvSpPr>
              <a:spLocks/>
            </p:cNvSpPr>
            <p:nvPr/>
          </p:nvSpPr>
          <p:spPr bwMode="auto">
            <a:xfrm>
              <a:off x="10209213" y="6146800"/>
              <a:ext cx="2282825" cy="1371600"/>
            </a:xfrm>
            <a:custGeom>
              <a:avLst/>
              <a:gdLst>
                <a:gd name="T0" fmla="*/ 0 w 1438"/>
                <a:gd name="T1" fmla="*/ 0 h 864"/>
                <a:gd name="T2" fmla="*/ 0 w 1438"/>
                <a:gd name="T3" fmla="*/ 864 h 864"/>
                <a:gd name="T4" fmla="*/ 1114 w 1438"/>
                <a:gd name="T5" fmla="*/ 864 h 864"/>
                <a:gd name="T6" fmla="*/ 1114 w 1438"/>
                <a:gd name="T7" fmla="*/ 780 h 864"/>
                <a:gd name="T8" fmla="*/ 1106 w 1438"/>
                <a:gd name="T9" fmla="*/ 754 h 864"/>
                <a:gd name="T10" fmla="*/ 1106 w 1438"/>
                <a:gd name="T11" fmla="*/ 754 h 864"/>
                <a:gd name="T12" fmla="*/ 1096 w 1438"/>
                <a:gd name="T13" fmla="*/ 732 h 864"/>
                <a:gd name="T14" fmla="*/ 1082 w 1438"/>
                <a:gd name="T15" fmla="*/ 708 h 864"/>
                <a:gd name="T16" fmla="*/ 1082 w 1438"/>
                <a:gd name="T17" fmla="*/ 708 h 864"/>
                <a:gd name="T18" fmla="*/ 1070 w 1438"/>
                <a:gd name="T19" fmla="*/ 690 h 864"/>
                <a:gd name="T20" fmla="*/ 1064 w 1438"/>
                <a:gd name="T21" fmla="*/ 672 h 864"/>
                <a:gd name="T22" fmla="*/ 1060 w 1438"/>
                <a:gd name="T23" fmla="*/ 652 h 864"/>
                <a:gd name="T24" fmla="*/ 1060 w 1438"/>
                <a:gd name="T25" fmla="*/ 630 h 864"/>
                <a:gd name="T26" fmla="*/ 1060 w 1438"/>
                <a:gd name="T27" fmla="*/ 630 h 864"/>
                <a:gd name="T28" fmla="*/ 1060 w 1438"/>
                <a:gd name="T29" fmla="*/ 628 h 864"/>
                <a:gd name="T30" fmla="*/ 1060 w 1438"/>
                <a:gd name="T31" fmla="*/ 626 h 864"/>
                <a:gd name="T32" fmla="*/ 1060 w 1438"/>
                <a:gd name="T33" fmla="*/ 626 h 864"/>
                <a:gd name="T34" fmla="*/ 1060 w 1438"/>
                <a:gd name="T35" fmla="*/ 626 h 864"/>
                <a:gd name="T36" fmla="*/ 1062 w 1438"/>
                <a:gd name="T37" fmla="*/ 616 h 864"/>
                <a:gd name="T38" fmla="*/ 1064 w 1438"/>
                <a:gd name="T39" fmla="*/ 604 h 864"/>
                <a:gd name="T40" fmla="*/ 1074 w 1438"/>
                <a:gd name="T41" fmla="*/ 584 h 864"/>
                <a:gd name="T42" fmla="*/ 1086 w 1438"/>
                <a:gd name="T43" fmla="*/ 566 h 864"/>
                <a:gd name="T44" fmla="*/ 1104 w 1438"/>
                <a:gd name="T45" fmla="*/ 550 h 864"/>
                <a:gd name="T46" fmla="*/ 1122 w 1438"/>
                <a:gd name="T47" fmla="*/ 538 h 864"/>
                <a:gd name="T48" fmla="*/ 1144 w 1438"/>
                <a:gd name="T49" fmla="*/ 528 h 864"/>
                <a:gd name="T50" fmla="*/ 1168 w 1438"/>
                <a:gd name="T51" fmla="*/ 522 h 864"/>
                <a:gd name="T52" fmla="*/ 1194 w 1438"/>
                <a:gd name="T53" fmla="*/ 520 h 864"/>
                <a:gd name="T54" fmla="*/ 1194 w 1438"/>
                <a:gd name="T55" fmla="*/ 520 h 864"/>
                <a:gd name="T56" fmla="*/ 1208 w 1438"/>
                <a:gd name="T57" fmla="*/ 520 h 864"/>
                <a:gd name="T58" fmla="*/ 1222 w 1438"/>
                <a:gd name="T59" fmla="*/ 522 h 864"/>
                <a:gd name="T60" fmla="*/ 1246 w 1438"/>
                <a:gd name="T61" fmla="*/ 530 h 864"/>
                <a:gd name="T62" fmla="*/ 1270 w 1438"/>
                <a:gd name="T63" fmla="*/ 540 h 864"/>
                <a:gd name="T64" fmla="*/ 1288 w 1438"/>
                <a:gd name="T65" fmla="*/ 554 h 864"/>
                <a:gd name="T66" fmla="*/ 1306 w 1438"/>
                <a:gd name="T67" fmla="*/ 570 h 864"/>
                <a:gd name="T68" fmla="*/ 1312 w 1438"/>
                <a:gd name="T69" fmla="*/ 580 h 864"/>
                <a:gd name="T70" fmla="*/ 1318 w 1438"/>
                <a:gd name="T71" fmla="*/ 590 h 864"/>
                <a:gd name="T72" fmla="*/ 1322 w 1438"/>
                <a:gd name="T73" fmla="*/ 602 h 864"/>
                <a:gd name="T74" fmla="*/ 1326 w 1438"/>
                <a:gd name="T75" fmla="*/ 612 h 864"/>
                <a:gd name="T76" fmla="*/ 1328 w 1438"/>
                <a:gd name="T77" fmla="*/ 624 h 864"/>
                <a:gd name="T78" fmla="*/ 1328 w 1438"/>
                <a:gd name="T79" fmla="*/ 636 h 864"/>
                <a:gd name="T80" fmla="*/ 1328 w 1438"/>
                <a:gd name="T81" fmla="*/ 636 h 864"/>
                <a:gd name="T82" fmla="*/ 1328 w 1438"/>
                <a:gd name="T83" fmla="*/ 636 h 864"/>
                <a:gd name="T84" fmla="*/ 1328 w 1438"/>
                <a:gd name="T85" fmla="*/ 656 h 864"/>
                <a:gd name="T86" fmla="*/ 1324 w 1438"/>
                <a:gd name="T87" fmla="*/ 674 h 864"/>
                <a:gd name="T88" fmla="*/ 1316 w 1438"/>
                <a:gd name="T89" fmla="*/ 692 h 864"/>
                <a:gd name="T90" fmla="*/ 1306 w 1438"/>
                <a:gd name="T91" fmla="*/ 708 h 864"/>
                <a:gd name="T92" fmla="*/ 1306 w 1438"/>
                <a:gd name="T93" fmla="*/ 708 h 864"/>
                <a:gd name="T94" fmla="*/ 1292 w 1438"/>
                <a:gd name="T95" fmla="*/ 730 h 864"/>
                <a:gd name="T96" fmla="*/ 1282 w 1438"/>
                <a:gd name="T97" fmla="*/ 750 h 864"/>
                <a:gd name="T98" fmla="*/ 1276 w 1438"/>
                <a:gd name="T99" fmla="*/ 780 h 864"/>
                <a:gd name="T100" fmla="*/ 1274 w 1438"/>
                <a:gd name="T101" fmla="*/ 780 h 864"/>
                <a:gd name="T102" fmla="*/ 1274 w 1438"/>
                <a:gd name="T103" fmla="*/ 864 h 864"/>
                <a:gd name="T104" fmla="*/ 1438 w 1438"/>
                <a:gd name="T105" fmla="*/ 864 h 864"/>
                <a:gd name="T106" fmla="*/ 1438 w 1438"/>
                <a:gd name="T107" fmla="*/ 0 h 864"/>
                <a:gd name="T108" fmla="*/ 0 w 1438"/>
                <a:gd name="T10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8" h="864">
                  <a:moveTo>
                    <a:pt x="0" y="0"/>
                  </a:moveTo>
                  <a:lnTo>
                    <a:pt x="0" y="864"/>
                  </a:lnTo>
                  <a:lnTo>
                    <a:pt x="1114" y="864"/>
                  </a:lnTo>
                  <a:lnTo>
                    <a:pt x="1114" y="780"/>
                  </a:lnTo>
                  <a:lnTo>
                    <a:pt x="1106" y="754"/>
                  </a:lnTo>
                  <a:lnTo>
                    <a:pt x="1106" y="754"/>
                  </a:lnTo>
                  <a:lnTo>
                    <a:pt x="1096" y="732"/>
                  </a:lnTo>
                  <a:lnTo>
                    <a:pt x="1082" y="708"/>
                  </a:lnTo>
                  <a:lnTo>
                    <a:pt x="1082" y="708"/>
                  </a:lnTo>
                  <a:lnTo>
                    <a:pt x="1070" y="690"/>
                  </a:lnTo>
                  <a:lnTo>
                    <a:pt x="1064" y="672"/>
                  </a:lnTo>
                  <a:lnTo>
                    <a:pt x="1060" y="652"/>
                  </a:lnTo>
                  <a:lnTo>
                    <a:pt x="1060" y="630"/>
                  </a:lnTo>
                  <a:lnTo>
                    <a:pt x="1060" y="630"/>
                  </a:lnTo>
                  <a:lnTo>
                    <a:pt x="1060" y="628"/>
                  </a:lnTo>
                  <a:lnTo>
                    <a:pt x="1060" y="626"/>
                  </a:lnTo>
                  <a:lnTo>
                    <a:pt x="1060" y="626"/>
                  </a:lnTo>
                  <a:lnTo>
                    <a:pt x="1060" y="626"/>
                  </a:lnTo>
                  <a:lnTo>
                    <a:pt x="1062" y="616"/>
                  </a:lnTo>
                  <a:lnTo>
                    <a:pt x="1064" y="604"/>
                  </a:lnTo>
                  <a:lnTo>
                    <a:pt x="1074" y="584"/>
                  </a:lnTo>
                  <a:lnTo>
                    <a:pt x="1086" y="566"/>
                  </a:lnTo>
                  <a:lnTo>
                    <a:pt x="1104" y="550"/>
                  </a:lnTo>
                  <a:lnTo>
                    <a:pt x="1122" y="538"/>
                  </a:lnTo>
                  <a:lnTo>
                    <a:pt x="1144" y="528"/>
                  </a:lnTo>
                  <a:lnTo>
                    <a:pt x="1168" y="522"/>
                  </a:lnTo>
                  <a:lnTo>
                    <a:pt x="1194" y="520"/>
                  </a:lnTo>
                  <a:lnTo>
                    <a:pt x="1194" y="520"/>
                  </a:lnTo>
                  <a:lnTo>
                    <a:pt x="1208" y="520"/>
                  </a:lnTo>
                  <a:lnTo>
                    <a:pt x="1222" y="522"/>
                  </a:lnTo>
                  <a:lnTo>
                    <a:pt x="1246" y="530"/>
                  </a:lnTo>
                  <a:lnTo>
                    <a:pt x="1270" y="540"/>
                  </a:lnTo>
                  <a:lnTo>
                    <a:pt x="1288" y="554"/>
                  </a:lnTo>
                  <a:lnTo>
                    <a:pt x="1306" y="570"/>
                  </a:lnTo>
                  <a:lnTo>
                    <a:pt x="1312" y="580"/>
                  </a:lnTo>
                  <a:lnTo>
                    <a:pt x="1318" y="590"/>
                  </a:lnTo>
                  <a:lnTo>
                    <a:pt x="1322" y="602"/>
                  </a:lnTo>
                  <a:lnTo>
                    <a:pt x="1326" y="612"/>
                  </a:lnTo>
                  <a:lnTo>
                    <a:pt x="1328" y="624"/>
                  </a:lnTo>
                  <a:lnTo>
                    <a:pt x="1328" y="636"/>
                  </a:lnTo>
                  <a:lnTo>
                    <a:pt x="1328" y="636"/>
                  </a:lnTo>
                  <a:lnTo>
                    <a:pt x="1328" y="636"/>
                  </a:lnTo>
                  <a:lnTo>
                    <a:pt x="1328" y="656"/>
                  </a:lnTo>
                  <a:lnTo>
                    <a:pt x="1324" y="674"/>
                  </a:lnTo>
                  <a:lnTo>
                    <a:pt x="1316" y="692"/>
                  </a:lnTo>
                  <a:lnTo>
                    <a:pt x="1306" y="708"/>
                  </a:lnTo>
                  <a:lnTo>
                    <a:pt x="1306" y="708"/>
                  </a:lnTo>
                  <a:lnTo>
                    <a:pt x="1292" y="730"/>
                  </a:lnTo>
                  <a:lnTo>
                    <a:pt x="1282" y="750"/>
                  </a:lnTo>
                  <a:lnTo>
                    <a:pt x="1276" y="780"/>
                  </a:lnTo>
                  <a:lnTo>
                    <a:pt x="1274" y="780"/>
                  </a:lnTo>
                  <a:lnTo>
                    <a:pt x="1274" y="864"/>
                  </a:lnTo>
                  <a:lnTo>
                    <a:pt x="1438" y="864"/>
                  </a:lnTo>
                  <a:lnTo>
                    <a:pt x="1438"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2">
              <a:extLst>
                <a:ext uri="{FF2B5EF4-FFF2-40B4-BE49-F238E27FC236}">
                  <a16:creationId xmlns:a16="http://schemas.microsoft.com/office/drawing/2014/main" id="{1EFCE47C-E364-124C-AD7A-67074A3B2E69}"/>
                </a:ext>
              </a:extLst>
            </p:cNvPr>
            <p:cNvSpPr>
              <a:spLocks/>
            </p:cNvSpPr>
            <p:nvPr/>
          </p:nvSpPr>
          <p:spPr bwMode="auto">
            <a:xfrm>
              <a:off x="10209213" y="6146800"/>
              <a:ext cx="2282825" cy="1371600"/>
            </a:xfrm>
            <a:custGeom>
              <a:avLst/>
              <a:gdLst>
                <a:gd name="T0" fmla="*/ 0 w 1438"/>
                <a:gd name="T1" fmla="*/ 0 h 864"/>
                <a:gd name="T2" fmla="*/ 0 w 1438"/>
                <a:gd name="T3" fmla="*/ 864 h 864"/>
                <a:gd name="T4" fmla="*/ 1114 w 1438"/>
                <a:gd name="T5" fmla="*/ 864 h 864"/>
                <a:gd name="T6" fmla="*/ 1114 w 1438"/>
                <a:gd name="T7" fmla="*/ 780 h 864"/>
                <a:gd name="T8" fmla="*/ 1106 w 1438"/>
                <a:gd name="T9" fmla="*/ 754 h 864"/>
                <a:gd name="T10" fmla="*/ 1106 w 1438"/>
                <a:gd name="T11" fmla="*/ 754 h 864"/>
                <a:gd name="T12" fmla="*/ 1096 w 1438"/>
                <a:gd name="T13" fmla="*/ 732 h 864"/>
                <a:gd name="T14" fmla="*/ 1082 w 1438"/>
                <a:gd name="T15" fmla="*/ 708 h 864"/>
                <a:gd name="T16" fmla="*/ 1082 w 1438"/>
                <a:gd name="T17" fmla="*/ 708 h 864"/>
                <a:gd name="T18" fmla="*/ 1070 w 1438"/>
                <a:gd name="T19" fmla="*/ 690 h 864"/>
                <a:gd name="T20" fmla="*/ 1064 w 1438"/>
                <a:gd name="T21" fmla="*/ 672 h 864"/>
                <a:gd name="T22" fmla="*/ 1060 w 1438"/>
                <a:gd name="T23" fmla="*/ 652 h 864"/>
                <a:gd name="T24" fmla="*/ 1060 w 1438"/>
                <a:gd name="T25" fmla="*/ 630 h 864"/>
                <a:gd name="T26" fmla="*/ 1060 w 1438"/>
                <a:gd name="T27" fmla="*/ 630 h 864"/>
                <a:gd name="T28" fmla="*/ 1060 w 1438"/>
                <a:gd name="T29" fmla="*/ 628 h 864"/>
                <a:gd name="T30" fmla="*/ 1060 w 1438"/>
                <a:gd name="T31" fmla="*/ 626 h 864"/>
                <a:gd name="T32" fmla="*/ 1060 w 1438"/>
                <a:gd name="T33" fmla="*/ 626 h 864"/>
                <a:gd name="T34" fmla="*/ 1060 w 1438"/>
                <a:gd name="T35" fmla="*/ 626 h 864"/>
                <a:gd name="T36" fmla="*/ 1062 w 1438"/>
                <a:gd name="T37" fmla="*/ 616 h 864"/>
                <a:gd name="T38" fmla="*/ 1064 w 1438"/>
                <a:gd name="T39" fmla="*/ 604 h 864"/>
                <a:gd name="T40" fmla="*/ 1074 w 1438"/>
                <a:gd name="T41" fmla="*/ 584 h 864"/>
                <a:gd name="T42" fmla="*/ 1086 w 1438"/>
                <a:gd name="T43" fmla="*/ 566 h 864"/>
                <a:gd name="T44" fmla="*/ 1104 w 1438"/>
                <a:gd name="T45" fmla="*/ 550 h 864"/>
                <a:gd name="T46" fmla="*/ 1122 w 1438"/>
                <a:gd name="T47" fmla="*/ 538 h 864"/>
                <a:gd name="T48" fmla="*/ 1144 w 1438"/>
                <a:gd name="T49" fmla="*/ 528 h 864"/>
                <a:gd name="T50" fmla="*/ 1168 w 1438"/>
                <a:gd name="T51" fmla="*/ 522 h 864"/>
                <a:gd name="T52" fmla="*/ 1194 w 1438"/>
                <a:gd name="T53" fmla="*/ 520 h 864"/>
                <a:gd name="T54" fmla="*/ 1194 w 1438"/>
                <a:gd name="T55" fmla="*/ 520 h 864"/>
                <a:gd name="T56" fmla="*/ 1208 w 1438"/>
                <a:gd name="T57" fmla="*/ 520 h 864"/>
                <a:gd name="T58" fmla="*/ 1222 w 1438"/>
                <a:gd name="T59" fmla="*/ 522 h 864"/>
                <a:gd name="T60" fmla="*/ 1246 w 1438"/>
                <a:gd name="T61" fmla="*/ 530 h 864"/>
                <a:gd name="T62" fmla="*/ 1270 w 1438"/>
                <a:gd name="T63" fmla="*/ 540 h 864"/>
                <a:gd name="T64" fmla="*/ 1288 w 1438"/>
                <a:gd name="T65" fmla="*/ 554 h 864"/>
                <a:gd name="T66" fmla="*/ 1306 w 1438"/>
                <a:gd name="T67" fmla="*/ 570 h 864"/>
                <a:gd name="T68" fmla="*/ 1312 w 1438"/>
                <a:gd name="T69" fmla="*/ 580 h 864"/>
                <a:gd name="T70" fmla="*/ 1318 w 1438"/>
                <a:gd name="T71" fmla="*/ 590 h 864"/>
                <a:gd name="T72" fmla="*/ 1322 w 1438"/>
                <a:gd name="T73" fmla="*/ 602 h 864"/>
                <a:gd name="T74" fmla="*/ 1326 w 1438"/>
                <a:gd name="T75" fmla="*/ 612 h 864"/>
                <a:gd name="T76" fmla="*/ 1328 w 1438"/>
                <a:gd name="T77" fmla="*/ 624 h 864"/>
                <a:gd name="T78" fmla="*/ 1328 w 1438"/>
                <a:gd name="T79" fmla="*/ 636 h 864"/>
                <a:gd name="T80" fmla="*/ 1328 w 1438"/>
                <a:gd name="T81" fmla="*/ 636 h 864"/>
                <a:gd name="T82" fmla="*/ 1328 w 1438"/>
                <a:gd name="T83" fmla="*/ 636 h 864"/>
                <a:gd name="T84" fmla="*/ 1328 w 1438"/>
                <a:gd name="T85" fmla="*/ 656 h 864"/>
                <a:gd name="T86" fmla="*/ 1324 w 1438"/>
                <a:gd name="T87" fmla="*/ 674 h 864"/>
                <a:gd name="T88" fmla="*/ 1316 w 1438"/>
                <a:gd name="T89" fmla="*/ 692 h 864"/>
                <a:gd name="T90" fmla="*/ 1306 w 1438"/>
                <a:gd name="T91" fmla="*/ 708 h 864"/>
                <a:gd name="T92" fmla="*/ 1306 w 1438"/>
                <a:gd name="T93" fmla="*/ 708 h 864"/>
                <a:gd name="T94" fmla="*/ 1292 w 1438"/>
                <a:gd name="T95" fmla="*/ 730 h 864"/>
                <a:gd name="T96" fmla="*/ 1282 w 1438"/>
                <a:gd name="T97" fmla="*/ 750 h 864"/>
                <a:gd name="T98" fmla="*/ 1276 w 1438"/>
                <a:gd name="T99" fmla="*/ 780 h 864"/>
                <a:gd name="T100" fmla="*/ 1274 w 1438"/>
                <a:gd name="T101" fmla="*/ 780 h 864"/>
                <a:gd name="T102" fmla="*/ 1274 w 1438"/>
                <a:gd name="T103" fmla="*/ 864 h 864"/>
                <a:gd name="T104" fmla="*/ 1438 w 1438"/>
                <a:gd name="T105" fmla="*/ 864 h 864"/>
                <a:gd name="T106" fmla="*/ 1438 w 1438"/>
                <a:gd name="T107" fmla="*/ 0 h 864"/>
                <a:gd name="T108" fmla="*/ 0 w 1438"/>
                <a:gd name="T10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8" h="864">
                  <a:moveTo>
                    <a:pt x="0" y="0"/>
                  </a:moveTo>
                  <a:lnTo>
                    <a:pt x="0" y="864"/>
                  </a:lnTo>
                  <a:lnTo>
                    <a:pt x="1114" y="864"/>
                  </a:lnTo>
                  <a:lnTo>
                    <a:pt x="1114" y="780"/>
                  </a:lnTo>
                  <a:lnTo>
                    <a:pt x="1106" y="754"/>
                  </a:lnTo>
                  <a:lnTo>
                    <a:pt x="1106" y="754"/>
                  </a:lnTo>
                  <a:lnTo>
                    <a:pt x="1096" y="732"/>
                  </a:lnTo>
                  <a:lnTo>
                    <a:pt x="1082" y="708"/>
                  </a:lnTo>
                  <a:lnTo>
                    <a:pt x="1082" y="708"/>
                  </a:lnTo>
                  <a:lnTo>
                    <a:pt x="1070" y="690"/>
                  </a:lnTo>
                  <a:lnTo>
                    <a:pt x="1064" y="672"/>
                  </a:lnTo>
                  <a:lnTo>
                    <a:pt x="1060" y="652"/>
                  </a:lnTo>
                  <a:lnTo>
                    <a:pt x="1060" y="630"/>
                  </a:lnTo>
                  <a:lnTo>
                    <a:pt x="1060" y="630"/>
                  </a:lnTo>
                  <a:lnTo>
                    <a:pt x="1060" y="628"/>
                  </a:lnTo>
                  <a:lnTo>
                    <a:pt x="1060" y="626"/>
                  </a:lnTo>
                  <a:lnTo>
                    <a:pt x="1060" y="626"/>
                  </a:lnTo>
                  <a:lnTo>
                    <a:pt x="1060" y="626"/>
                  </a:lnTo>
                  <a:lnTo>
                    <a:pt x="1062" y="616"/>
                  </a:lnTo>
                  <a:lnTo>
                    <a:pt x="1064" y="604"/>
                  </a:lnTo>
                  <a:lnTo>
                    <a:pt x="1074" y="584"/>
                  </a:lnTo>
                  <a:lnTo>
                    <a:pt x="1086" y="566"/>
                  </a:lnTo>
                  <a:lnTo>
                    <a:pt x="1104" y="550"/>
                  </a:lnTo>
                  <a:lnTo>
                    <a:pt x="1122" y="538"/>
                  </a:lnTo>
                  <a:lnTo>
                    <a:pt x="1144" y="528"/>
                  </a:lnTo>
                  <a:lnTo>
                    <a:pt x="1168" y="522"/>
                  </a:lnTo>
                  <a:lnTo>
                    <a:pt x="1194" y="520"/>
                  </a:lnTo>
                  <a:lnTo>
                    <a:pt x="1194" y="520"/>
                  </a:lnTo>
                  <a:lnTo>
                    <a:pt x="1208" y="520"/>
                  </a:lnTo>
                  <a:lnTo>
                    <a:pt x="1222" y="522"/>
                  </a:lnTo>
                  <a:lnTo>
                    <a:pt x="1246" y="530"/>
                  </a:lnTo>
                  <a:lnTo>
                    <a:pt x="1270" y="540"/>
                  </a:lnTo>
                  <a:lnTo>
                    <a:pt x="1288" y="554"/>
                  </a:lnTo>
                  <a:lnTo>
                    <a:pt x="1306" y="570"/>
                  </a:lnTo>
                  <a:lnTo>
                    <a:pt x="1312" y="580"/>
                  </a:lnTo>
                  <a:lnTo>
                    <a:pt x="1318" y="590"/>
                  </a:lnTo>
                  <a:lnTo>
                    <a:pt x="1322" y="602"/>
                  </a:lnTo>
                  <a:lnTo>
                    <a:pt x="1326" y="612"/>
                  </a:lnTo>
                  <a:lnTo>
                    <a:pt x="1328" y="624"/>
                  </a:lnTo>
                  <a:lnTo>
                    <a:pt x="1328" y="636"/>
                  </a:lnTo>
                  <a:lnTo>
                    <a:pt x="1328" y="636"/>
                  </a:lnTo>
                  <a:lnTo>
                    <a:pt x="1328" y="636"/>
                  </a:lnTo>
                  <a:lnTo>
                    <a:pt x="1328" y="656"/>
                  </a:lnTo>
                  <a:lnTo>
                    <a:pt x="1324" y="674"/>
                  </a:lnTo>
                  <a:lnTo>
                    <a:pt x="1316" y="692"/>
                  </a:lnTo>
                  <a:lnTo>
                    <a:pt x="1306" y="708"/>
                  </a:lnTo>
                  <a:lnTo>
                    <a:pt x="1306" y="708"/>
                  </a:lnTo>
                  <a:lnTo>
                    <a:pt x="1292" y="730"/>
                  </a:lnTo>
                  <a:lnTo>
                    <a:pt x="1282" y="750"/>
                  </a:lnTo>
                  <a:lnTo>
                    <a:pt x="1276" y="780"/>
                  </a:lnTo>
                  <a:lnTo>
                    <a:pt x="1274" y="780"/>
                  </a:lnTo>
                  <a:lnTo>
                    <a:pt x="1274" y="864"/>
                  </a:lnTo>
                  <a:lnTo>
                    <a:pt x="1438" y="864"/>
                  </a:lnTo>
                  <a:lnTo>
                    <a:pt x="1438"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3">
              <a:extLst>
                <a:ext uri="{FF2B5EF4-FFF2-40B4-BE49-F238E27FC236}">
                  <a16:creationId xmlns:a16="http://schemas.microsoft.com/office/drawing/2014/main" id="{E46FC852-57AD-C84C-AEF9-E4A31D7C85C4}"/>
                </a:ext>
              </a:extLst>
            </p:cNvPr>
            <p:cNvSpPr>
              <a:spLocks/>
            </p:cNvSpPr>
            <p:nvPr/>
          </p:nvSpPr>
          <p:spPr bwMode="auto">
            <a:xfrm>
              <a:off x="11428413" y="9356725"/>
              <a:ext cx="3336925" cy="1371600"/>
            </a:xfrm>
            <a:custGeom>
              <a:avLst/>
              <a:gdLst>
                <a:gd name="T0" fmla="*/ 2102 w 2102"/>
                <a:gd name="T1" fmla="*/ 0 h 864"/>
                <a:gd name="T2" fmla="*/ 0 w 2102"/>
                <a:gd name="T3" fmla="*/ 0 h 864"/>
                <a:gd name="T4" fmla="*/ 0 w 2102"/>
                <a:gd name="T5" fmla="*/ 864 h 864"/>
                <a:gd name="T6" fmla="*/ 1548 w 2102"/>
                <a:gd name="T7" fmla="*/ 864 h 864"/>
                <a:gd name="T8" fmla="*/ 1548 w 2102"/>
                <a:gd name="T9" fmla="*/ 864 h 864"/>
                <a:gd name="T10" fmla="*/ 1628 w 2102"/>
                <a:gd name="T11" fmla="*/ 864 h 864"/>
                <a:gd name="T12" fmla="*/ 1630 w 2102"/>
                <a:gd name="T13" fmla="*/ 730 h 864"/>
                <a:gd name="T14" fmla="*/ 1630 w 2102"/>
                <a:gd name="T15" fmla="*/ 730 h 864"/>
                <a:gd name="T16" fmla="*/ 1644 w 2102"/>
                <a:gd name="T17" fmla="*/ 720 h 864"/>
                <a:gd name="T18" fmla="*/ 1678 w 2102"/>
                <a:gd name="T19" fmla="*/ 694 h 864"/>
                <a:gd name="T20" fmla="*/ 1698 w 2102"/>
                <a:gd name="T21" fmla="*/ 678 h 864"/>
                <a:gd name="T22" fmla="*/ 1716 w 2102"/>
                <a:gd name="T23" fmla="*/ 662 h 864"/>
                <a:gd name="T24" fmla="*/ 1730 w 2102"/>
                <a:gd name="T25" fmla="*/ 648 h 864"/>
                <a:gd name="T26" fmla="*/ 1740 w 2102"/>
                <a:gd name="T27" fmla="*/ 634 h 864"/>
                <a:gd name="T28" fmla="*/ 1740 w 2102"/>
                <a:gd name="T29" fmla="*/ 634 h 864"/>
                <a:gd name="T30" fmla="*/ 1744 w 2102"/>
                <a:gd name="T31" fmla="*/ 620 h 864"/>
                <a:gd name="T32" fmla="*/ 1748 w 2102"/>
                <a:gd name="T33" fmla="*/ 608 h 864"/>
                <a:gd name="T34" fmla="*/ 1748 w 2102"/>
                <a:gd name="T35" fmla="*/ 596 h 864"/>
                <a:gd name="T36" fmla="*/ 1748 w 2102"/>
                <a:gd name="T37" fmla="*/ 584 h 864"/>
                <a:gd name="T38" fmla="*/ 1746 w 2102"/>
                <a:gd name="T39" fmla="*/ 574 h 864"/>
                <a:gd name="T40" fmla="*/ 1744 w 2102"/>
                <a:gd name="T41" fmla="*/ 566 h 864"/>
                <a:gd name="T42" fmla="*/ 1736 w 2102"/>
                <a:gd name="T43" fmla="*/ 552 h 864"/>
                <a:gd name="T44" fmla="*/ 1724 w 2102"/>
                <a:gd name="T45" fmla="*/ 540 h 864"/>
                <a:gd name="T46" fmla="*/ 1716 w 2102"/>
                <a:gd name="T47" fmla="*/ 532 h 864"/>
                <a:gd name="T48" fmla="*/ 1706 w 2102"/>
                <a:gd name="T49" fmla="*/ 526 h 864"/>
                <a:gd name="T50" fmla="*/ 1706 w 2102"/>
                <a:gd name="T51" fmla="*/ 526 h 864"/>
                <a:gd name="T52" fmla="*/ 1720 w 2102"/>
                <a:gd name="T53" fmla="*/ 516 h 864"/>
                <a:gd name="T54" fmla="*/ 1736 w 2102"/>
                <a:gd name="T55" fmla="*/ 502 h 864"/>
                <a:gd name="T56" fmla="*/ 1752 w 2102"/>
                <a:gd name="T57" fmla="*/ 486 h 864"/>
                <a:gd name="T58" fmla="*/ 1766 w 2102"/>
                <a:gd name="T59" fmla="*/ 468 h 864"/>
                <a:gd name="T60" fmla="*/ 1772 w 2102"/>
                <a:gd name="T61" fmla="*/ 456 h 864"/>
                <a:gd name="T62" fmla="*/ 1776 w 2102"/>
                <a:gd name="T63" fmla="*/ 446 h 864"/>
                <a:gd name="T64" fmla="*/ 1778 w 2102"/>
                <a:gd name="T65" fmla="*/ 434 h 864"/>
                <a:gd name="T66" fmla="*/ 1780 w 2102"/>
                <a:gd name="T67" fmla="*/ 422 h 864"/>
                <a:gd name="T68" fmla="*/ 1778 w 2102"/>
                <a:gd name="T69" fmla="*/ 410 h 864"/>
                <a:gd name="T70" fmla="*/ 1774 w 2102"/>
                <a:gd name="T71" fmla="*/ 398 h 864"/>
                <a:gd name="T72" fmla="*/ 1774 w 2102"/>
                <a:gd name="T73" fmla="*/ 398 h 864"/>
                <a:gd name="T74" fmla="*/ 1760 w 2102"/>
                <a:gd name="T75" fmla="*/ 366 h 864"/>
                <a:gd name="T76" fmla="*/ 1746 w 2102"/>
                <a:gd name="T77" fmla="*/ 324 h 864"/>
                <a:gd name="T78" fmla="*/ 1730 w 2102"/>
                <a:gd name="T79" fmla="*/ 270 h 864"/>
                <a:gd name="T80" fmla="*/ 1762 w 2102"/>
                <a:gd name="T81" fmla="*/ 170 h 864"/>
                <a:gd name="T82" fmla="*/ 1782 w 2102"/>
                <a:gd name="T83" fmla="*/ 126 h 864"/>
                <a:gd name="T84" fmla="*/ 2102 w 2102"/>
                <a:gd name="T85"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2" h="864">
                  <a:moveTo>
                    <a:pt x="2102" y="0"/>
                  </a:moveTo>
                  <a:lnTo>
                    <a:pt x="0" y="0"/>
                  </a:lnTo>
                  <a:lnTo>
                    <a:pt x="0" y="864"/>
                  </a:lnTo>
                  <a:lnTo>
                    <a:pt x="1548" y="864"/>
                  </a:lnTo>
                  <a:lnTo>
                    <a:pt x="1548" y="864"/>
                  </a:lnTo>
                  <a:lnTo>
                    <a:pt x="1628" y="864"/>
                  </a:lnTo>
                  <a:lnTo>
                    <a:pt x="1630" y="730"/>
                  </a:lnTo>
                  <a:lnTo>
                    <a:pt x="1630" y="730"/>
                  </a:lnTo>
                  <a:lnTo>
                    <a:pt x="1644" y="720"/>
                  </a:lnTo>
                  <a:lnTo>
                    <a:pt x="1678" y="694"/>
                  </a:lnTo>
                  <a:lnTo>
                    <a:pt x="1698" y="678"/>
                  </a:lnTo>
                  <a:lnTo>
                    <a:pt x="1716" y="662"/>
                  </a:lnTo>
                  <a:lnTo>
                    <a:pt x="1730" y="648"/>
                  </a:lnTo>
                  <a:lnTo>
                    <a:pt x="1740" y="634"/>
                  </a:lnTo>
                  <a:lnTo>
                    <a:pt x="1740" y="634"/>
                  </a:lnTo>
                  <a:lnTo>
                    <a:pt x="1744" y="620"/>
                  </a:lnTo>
                  <a:lnTo>
                    <a:pt x="1748" y="608"/>
                  </a:lnTo>
                  <a:lnTo>
                    <a:pt x="1748" y="596"/>
                  </a:lnTo>
                  <a:lnTo>
                    <a:pt x="1748" y="584"/>
                  </a:lnTo>
                  <a:lnTo>
                    <a:pt x="1746" y="574"/>
                  </a:lnTo>
                  <a:lnTo>
                    <a:pt x="1744" y="566"/>
                  </a:lnTo>
                  <a:lnTo>
                    <a:pt x="1736" y="552"/>
                  </a:lnTo>
                  <a:lnTo>
                    <a:pt x="1724" y="540"/>
                  </a:lnTo>
                  <a:lnTo>
                    <a:pt x="1716" y="532"/>
                  </a:lnTo>
                  <a:lnTo>
                    <a:pt x="1706" y="526"/>
                  </a:lnTo>
                  <a:lnTo>
                    <a:pt x="1706" y="526"/>
                  </a:lnTo>
                  <a:lnTo>
                    <a:pt x="1720" y="516"/>
                  </a:lnTo>
                  <a:lnTo>
                    <a:pt x="1736" y="502"/>
                  </a:lnTo>
                  <a:lnTo>
                    <a:pt x="1752" y="486"/>
                  </a:lnTo>
                  <a:lnTo>
                    <a:pt x="1766" y="468"/>
                  </a:lnTo>
                  <a:lnTo>
                    <a:pt x="1772" y="456"/>
                  </a:lnTo>
                  <a:lnTo>
                    <a:pt x="1776" y="446"/>
                  </a:lnTo>
                  <a:lnTo>
                    <a:pt x="1778" y="434"/>
                  </a:lnTo>
                  <a:lnTo>
                    <a:pt x="1780" y="422"/>
                  </a:lnTo>
                  <a:lnTo>
                    <a:pt x="1778" y="410"/>
                  </a:lnTo>
                  <a:lnTo>
                    <a:pt x="1774" y="398"/>
                  </a:lnTo>
                  <a:lnTo>
                    <a:pt x="1774" y="398"/>
                  </a:lnTo>
                  <a:lnTo>
                    <a:pt x="1760" y="366"/>
                  </a:lnTo>
                  <a:lnTo>
                    <a:pt x="1746" y="324"/>
                  </a:lnTo>
                  <a:lnTo>
                    <a:pt x="1730" y="270"/>
                  </a:lnTo>
                  <a:lnTo>
                    <a:pt x="1762" y="170"/>
                  </a:lnTo>
                  <a:lnTo>
                    <a:pt x="1782" y="126"/>
                  </a:lnTo>
                  <a:lnTo>
                    <a:pt x="2102" y="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4">
              <a:extLst>
                <a:ext uri="{FF2B5EF4-FFF2-40B4-BE49-F238E27FC236}">
                  <a16:creationId xmlns:a16="http://schemas.microsoft.com/office/drawing/2014/main" id="{915921D3-348C-FD4D-89BE-F7131257AB6B}"/>
                </a:ext>
              </a:extLst>
            </p:cNvPr>
            <p:cNvSpPr>
              <a:spLocks/>
            </p:cNvSpPr>
            <p:nvPr/>
          </p:nvSpPr>
          <p:spPr bwMode="auto">
            <a:xfrm>
              <a:off x="11428413" y="9356725"/>
              <a:ext cx="3336925" cy="1371600"/>
            </a:xfrm>
            <a:custGeom>
              <a:avLst/>
              <a:gdLst>
                <a:gd name="T0" fmla="*/ 2102 w 2102"/>
                <a:gd name="T1" fmla="*/ 0 h 864"/>
                <a:gd name="T2" fmla="*/ 0 w 2102"/>
                <a:gd name="T3" fmla="*/ 0 h 864"/>
                <a:gd name="T4" fmla="*/ 0 w 2102"/>
                <a:gd name="T5" fmla="*/ 864 h 864"/>
                <a:gd name="T6" fmla="*/ 1548 w 2102"/>
                <a:gd name="T7" fmla="*/ 864 h 864"/>
                <a:gd name="T8" fmla="*/ 1548 w 2102"/>
                <a:gd name="T9" fmla="*/ 864 h 864"/>
                <a:gd name="T10" fmla="*/ 1628 w 2102"/>
                <a:gd name="T11" fmla="*/ 864 h 864"/>
                <a:gd name="T12" fmla="*/ 1630 w 2102"/>
                <a:gd name="T13" fmla="*/ 730 h 864"/>
                <a:gd name="T14" fmla="*/ 1630 w 2102"/>
                <a:gd name="T15" fmla="*/ 730 h 864"/>
                <a:gd name="T16" fmla="*/ 1644 w 2102"/>
                <a:gd name="T17" fmla="*/ 720 h 864"/>
                <a:gd name="T18" fmla="*/ 1678 w 2102"/>
                <a:gd name="T19" fmla="*/ 694 h 864"/>
                <a:gd name="T20" fmla="*/ 1698 w 2102"/>
                <a:gd name="T21" fmla="*/ 678 h 864"/>
                <a:gd name="T22" fmla="*/ 1716 w 2102"/>
                <a:gd name="T23" fmla="*/ 662 h 864"/>
                <a:gd name="T24" fmla="*/ 1730 w 2102"/>
                <a:gd name="T25" fmla="*/ 648 h 864"/>
                <a:gd name="T26" fmla="*/ 1740 w 2102"/>
                <a:gd name="T27" fmla="*/ 634 h 864"/>
                <a:gd name="T28" fmla="*/ 1740 w 2102"/>
                <a:gd name="T29" fmla="*/ 634 h 864"/>
                <a:gd name="T30" fmla="*/ 1744 w 2102"/>
                <a:gd name="T31" fmla="*/ 620 h 864"/>
                <a:gd name="T32" fmla="*/ 1748 w 2102"/>
                <a:gd name="T33" fmla="*/ 608 h 864"/>
                <a:gd name="T34" fmla="*/ 1748 w 2102"/>
                <a:gd name="T35" fmla="*/ 596 h 864"/>
                <a:gd name="T36" fmla="*/ 1748 w 2102"/>
                <a:gd name="T37" fmla="*/ 584 h 864"/>
                <a:gd name="T38" fmla="*/ 1746 w 2102"/>
                <a:gd name="T39" fmla="*/ 574 h 864"/>
                <a:gd name="T40" fmla="*/ 1744 w 2102"/>
                <a:gd name="T41" fmla="*/ 566 h 864"/>
                <a:gd name="T42" fmla="*/ 1736 w 2102"/>
                <a:gd name="T43" fmla="*/ 552 h 864"/>
                <a:gd name="T44" fmla="*/ 1724 w 2102"/>
                <a:gd name="T45" fmla="*/ 540 h 864"/>
                <a:gd name="T46" fmla="*/ 1716 w 2102"/>
                <a:gd name="T47" fmla="*/ 532 h 864"/>
                <a:gd name="T48" fmla="*/ 1706 w 2102"/>
                <a:gd name="T49" fmla="*/ 526 h 864"/>
                <a:gd name="T50" fmla="*/ 1706 w 2102"/>
                <a:gd name="T51" fmla="*/ 526 h 864"/>
                <a:gd name="T52" fmla="*/ 1720 w 2102"/>
                <a:gd name="T53" fmla="*/ 516 h 864"/>
                <a:gd name="T54" fmla="*/ 1736 w 2102"/>
                <a:gd name="T55" fmla="*/ 502 h 864"/>
                <a:gd name="T56" fmla="*/ 1752 w 2102"/>
                <a:gd name="T57" fmla="*/ 486 h 864"/>
                <a:gd name="T58" fmla="*/ 1766 w 2102"/>
                <a:gd name="T59" fmla="*/ 468 h 864"/>
                <a:gd name="T60" fmla="*/ 1772 w 2102"/>
                <a:gd name="T61" fmla="*/ 456 h 864"/>
                <a:gd name="T62" fmla="*/ 1776 w 2102"/>
                <a:gd name="T63" fmla="*/ 446 h 864"/>
                <a:gd name="T64" fmla="*/ 1778 w 2102"/>
                <a:gd name="T65" fmla="*/ 434 h 864"/>
                <a:gd name="T66" fmla="*/ 1780 w 2102"/>
                <a:gd name="T67" fmla="*/ 422 h 864"/>
                <a:gd name="T68" fmla="*/ 1778 w 2102"/>
                <a:gd name="T69" fmla="*/ 410 h 864"/>
                <a:gd name="T70" fmla="*/ 1774 w 2102"/>
                <a:gd name="T71" fmla="*/ 398 h 864"/>
                <a:gd name="T72" fmla="*/ 1774 w 2102"/>
                <a:gd name="T73" fmla="*/ 398 h 864"/>
                <a:gd name="T74" fmla="*/ 1760 w 2102"/>
                <a:gd name="T75" fmla="*/ 366 h 864"/>
                <a:gd name="T76" fmla="*/ 1746 w 2102"/>
                <a:gd name="T77" fmla="*/ 324 h 864"/>
                <a:gd name="T78" fmla="*/ 1730 w 2102"/>
                <a:gd name="T79" fmla="*/ 270 h 864"/>
                <a:gd name="T80" fmla="*/ 1762 w 2102"/>
                <a:gd name="T81" fmla="*/ 170 h 864"/>
                <a:gd name="T82" fmla="*/ 1782 w 2102"/>
                <a:gd name="T83" fmla="*/ 126 h 864"/>
                <a:gd name="T84" fmla="*/ 2102 w 2102"/>
                <a:gd name="T85"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2" h="864">
                  <a:moveTo>
                    <a:pt x="2102" y="0"/>
                  </a:moveTo>
                  <a:lnTo>
                    <a:pt x="0" y="0"/>
                  </a:lnTo>
                  <a:lnTo>
                    <a:pt x="0" y="864"/>
                  </a:lnTo>
                  <a:lnTo>
                    <a:pt x="1548" y="864"/>
                  </a:lnTo>
                  <a:lnTo>
                    <a:pt x="1548" y="864"/>
                  </a:lnTo>
                  <a:lnTo>
                    <a:pt x="1628" y="864"/>
                  </a:lnTo>
                  <a:lnTo>
                    <a:pt x="1630" y="730"/>
                  </a:lnTo>
                  <a:lnTo>
                    <a:pt x="1630" y="730"/>
                  </a:lnTo>
                  <a:lnTo>
                    <a:pt x="1644" y="720"/>
                  </a:lnTo>
                  <a:lnTo>
                    <a:pt x="1678" y="694"/>
                  </a:lnTo>
                  <a:lnTo>
                    <a:pt x="1698" y="678"/>
                  </a:lnTo>
                  <a:lnTo>
                    <a:pt x="1716" y="662"/>
                  </a:lnTo>
                  <a:lnTo>
                    <a:pt x="1730" y="648"/>
                  </a:lnTo>
                  <a:lnTo>
                    <a:pt x="1740" y="634"/>
                  </a:lnTo>
                  <a:lnTo>
                    <a:pt x="1740" y="634"/>
                  </a:lnTo>
                  <a:lnTo>
                    <a:pt x="1744" y="620"/>
                  </a:lnTo>
                  <a:lnTo>
                    <a:pt x="1748" y="608"/>
                  </a:lnTo>
                  <a:lnTo>
                    <a:pt x="1748" y="596"/>
                  </a:lnTo>
                  <a:lnTo>
                    <a:pt x="1748" y="584"/>
                  </a:lnTo>
                  <a:lnTo>
                    <a:pt x="1746" y="574"/>
                  </a:lnTo>
                  <a:lnTo>
                    <a:pt x="1744" y="566"/>
                  </a:lnTo>
                  <a:lnTo>
                    <a:pt x="1736" y="552"/>
                  </a:lnTo>
                  <a:lnTo>
                    <a:pt x="1724" y="540"/>
                  </a:lnTo>
                  <a:lnTo>
                    <a:pt x="1716" y="532"/>
                  </a:lnTo>
                  <a:lnTo>
                    <a:pt x="1706" y="526"/>
                  </a:lnTo>
                  <a:lnTo>
                    <a:pt x="1706" y="526"/>
                  </a:lnTo>
                  <a:lnTo>
                    <a:pt x="1720" y="516"/>
                  </a:lnTo>
                  <a:lnTo>
                    <a:pt x="1736" y="502"/>
                  </a:lnTo>
                  <a:lnTo>
                    <a:pt x="1752" y="486"/>
                  </a:lnTo>
                  <a:lnTo>
                    <a:pt x="1766" y="468"/>
                  </a:lnTo>
                  <a:lnTo>
                    <a:pt x="1772" y="456"/>
                  </a:lnTo>
                  <a:lnTo>
                    <a:pt x="1776" y="446"/>
                  </a:lnTo>
                  <a:lnTo>
                    <a:pt x="1778" y="434"/>
                  </a:lnTo>
                  <a:lnTo>
                    <a:pt x="1780" y="422"/>
                  </a:lnTo>
                  <a:lnTo>
                    <a:pt x="1778" y="410"/>
                  </a:lnTo>
                  <a:lnTo>
                    <a:pt x="1774" y="398"/>
                  </a:lnTo>
                  <a:lnTo>
                    <a:pt x="1774" y="398"/>
                  </a:lnTo>
                  <a:lnTo>
                    <a:pt x="1760" y="366"/>
                  </a:lnTo>
                  <a:lnTo>
                    <a:pt x="1746" y="324"/>
                  </a:lnTo>
                  <a:lnTo>
                    <a:pt x="1730" y="270"/>
                  </a:lnTo>
                  <a:lnTo>
                    <a:pt x="1762" y="170"/>
                  </a:lnTo>
                  <a:lnTo>
                    <a:pt x="1782" y="126"/>
                  </a:lnTo>
                  <a:lnTo>
                    <a:pt x="210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9">
              <a:extLst>
                <a:ext uri="{FF2B5EF4-FFF2-40B4-BE49-F238E27FC236}">
                  <a16:creationId xmlns:a16="http://schemas.microsoft.com/office/drawing/2014/main" id="{232BE7EF-FABD-064B-AA41-478965F6989B}"/>
                </a:ext>
              </a:extLst>
            </p:cNvPr>
            <p:cNvSpPr>
              <a:spLocks/>
            </p:cNvSpPr>
            <p:nvPr/>
          </p:nvSpPr>
          <p:spPr bwMode="auto">
            <a:xfrm>
              <a:off x="8526463" y="7750175"/>
              <a:ext cx="1447800" cy="1374775"/>
            </a:xfrm>
            <a:custGeom>
              <a:avLst/>
              <a:gdLst>
                <a:gd name="T0" fmla="*/ 912 w 912"/>
                <a:gd name="T1" fmla="*/ 0 h 866"/>
                <a:gd name="T2" fmla="*/ 2 w 912"/>
                <a:gd name="T3" fmla="*/ 0 h 866"/>
                <a:gd name="T4" fmla="*/ 2 w 912"/>
                <a:gd name="T5" fmla="*/ 0 h 866"/>
                <a:gd name="T6" fmla="*/ 0 w 912"/>
                <a:gd name="T7" fmla="*/ 52 h 866"/>
                <a:gd name="T8" fmla="*/ 0 w 912"/>
                <a:gd name="T9" fmla="*/ 104 h 866"/>
                <a:gd name="T10" fmla="*/ 2 w 912"/>
                <a:gd name="T11" fmla="*/ 156 h 866"/>
                <a:gd name="T12" fmla="*/ 6 w 912"/>
                <a:gd name="T13" fmla="*/ 208 h 866"/>
                <a:gd name="T14" fmla="*/ 10 w 912"/>
                <a:gd name="T15" fmla="*/ 262 h 866"/>
                <a:gd name="T16" fmla="*/ 16 w 912"/>
                <a:gd name="T17" fmla="*/ 314 h 866"/>
                <a:gd name="T18" fmla="*/ 24 w 912"/>
                <a:gd name="T19" fmla="*/ 368 h 866"/>
                <a:gd name="T20" fmla="*/ 34 w 912"/>
                <a:gd name="T21" fmla="*/ 422 h 866"/>
                <a:gd name="T22" fmla="*/ 46 w 912"/>
                <a:gd name="T23" fmla="*/ 478 h 866"/>
                <a:gd name="T24" fmla="*/ 58 w 912"/>
                <a:gd name="T25" fmla="*/ 532 h 866"/>
                <a:gd name="T26" fmla="*/ 74 w 912"/>
                <a:gd name="T27" fmla="*/ 586 h 866"/>
                <a:gd name="T28" fmla="*/ 92 w 912"/>
                <a:gd name="T29" fmla="*/ 642 h 866"/>
                <a:gd name="T30" fmla="*/ 110 w 912"/>
                <a:gd name="T31" fmla="*/ 698 h 866"/>
                <a:gd name="T32" fmla="*/ 132 w 912"/>
                <a:gd name="T33" fmla="*/ 754 h 866"/>
                <a:gd name="T34" fmla="*/ 156 w 912"/>
                <a:gd name="T35" fmla="*/ 810 h 866"/>
                <a:gd name="T36" fmla="*/ 182 w 912"/>
                <a:gd name="T37" fmla="*/ 866 h 866"/>
                <a:gd name="T38" fmla="*/ 912 w 912"/>
                <a:gd name="T39" fmla="*/ 866 h 866"/>
                <a:gd name="T40" fmla="*/ 912 w 912"/>
                <a:gd name="T41"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2" h="866">
                  <a:moveTo>
                    <a:pt x="912" y="0"/>
                  </a:moveTo>
                  <a:lnTo>
                    <a:pt x="2" y="0"/>
                  </a:lnTo>
                  <a:lnTo>
                    <a:pt x="2" y="0"/>
                  </a:lnTo>
                  <a:lnTo>
                    <a:pt x="0" y="52"/>
                  </a:lnTo>
                  <a:lnTo>
                    <a:pt x="0" y="104"/>
                  </a:lnTo>
                  <a:lnTo>
                    <a:pt x="2" y="156"/>
                  </a:lnTo>
                  <a:lnTo>
                    <a:pt x="6" y="208"/>
                  </a:lnTo>
                  <a:lnTo>
                    <a:pt x="10" y="262"/>
                  </a:lnTo>
                  <a:lnTo>
                    <a:pt x="16" y="314"/>
                  </a:lnTo>
                  <a:lnTo>
                    <a:pt x="24" y="368"/>
                  </a:lnTo>
                  <a:lnTo>
                    <a:pt x="34" y="422"/>
                  </a:lnTo>
                  <a:lnTo>
                    <a:pt x="46" y="478"/>
                  </a:lnTo>
                  <a:lnTo>
                    <a:pt x="58" y="532"/>
                  </a:lnTo>
                  <a:lnTo>
                    <a:pt x="74" y="586"/>
                  </a:lnTo>
                  <a:lnTo>
                    <a:pt x="92" y="642"/>
                  </a:lnTo>
                  <a:lnTo>
                    <a:pt x="110" y="698"/>
                  </a:lnTo>
                  <a:lnTo>
                    <a:pt x="132" y="754"/>
                  </a:lnTo>
                  <a:lnTo>
                    <a:pt x="156" y="810"/>
                  </a:lnTo>
                  <a:lnTo>
                    <a:pt x="182" y="866"/>
                  </a:lnTo>
                  <a:lnTo>
                    <a:pt x="912" y="866"/>
                  </a:lnTo>
                  <a:lnTo>
                    <a:pt x="91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21">
              <a:extLst>
                <a:ext uri="{FF2B5EF4-FFF2-40B4-BE49-F238E27FC236}">
                  <a16:creationId xmlns:a16="http://schemas.microsoft.com/office/drawing/2014/main" id="{19A4C9EA-5E18-AE4E-9E95-9E549DED3EAB}"/>
                </a:ext>
              </a:extLst>
            </p:cNvPr>
            <p:cNvSpPr>
              <a:spLocks/>
            </p:cNvSpPr>
            <p:nvPr/>
          </p:nvSpPr>
          <p:spPr bwMode="auto">
            <a:xfrm>
              <a:off x="9564688" y="9356725"/>
              <a:ext cx="1631950" cy="1371600"/>
            </a:xfrm>
            <a:custGeom>
              <a:avLst/>
              <a:gdLst>
                <a:gd name="T0" fmla="*/ 1028 w 1028"/>
                <a:gd name="T1" fmla="*/ 0 h 864"/>
                <a:gd name="T2" fmla="*/ 1028 w 1028"/>
                <a:gd name="T3" fmla="*/ 0 h 864"/>
                <a:gd name="T4" fmla="*/ 0 w 1028"/>
                <a:gd name="T5" fmla="*/ 496 h 864"/>
                <a:gd name="T6" fmla="*/ 0 w 1028"/>
                <a:gd name="T7" fmla="*/ 496 h 864"/>
                <a:gd name="T8" fmla="*/ 12 w 1028"/>
                <a:gd name="T9" fmla="*/ 512 h 864"/>
                <a:gd name="T10" fmla="*/ 24 w 1028"/>
                <a:gd name="T11" fmla="*/ 532 h 864"/>
                <a:gd name="T12" fmla="*/ 32 w 1028"/>
                <a:gd name="T13" fmla="*/ 556 h 864"/>
                <a:gd name="T14" fmla="*/ 40 w 1028"/>
                <a:gd name="T15" fmla="*/ 584 h 864"/>
                <a:gd name="T16" fmla="*/ 44 w 1028"/>
                <a:gd name="T17" fmla="*/ 614 h 864"/>
                <a:gd name="T18" fmla="*/ 48 w 1028"/>
                <a:gd name="T19" fmla="*/ 648 h 864"/>
                <a:gd name="T20" fmla="*/ 50 w 1028"/>
                <a:gd name="T21" fmla="*/ 682 h 864"/>
                <a:gd name="T22" fmla="*/ 50 w 1028"/>
                <a:gd name="T23" fmla="*/ 720 h 864"/>
                <a:gd name="T24" fmla="*/ 50 w 1028"/>
                <a:gd name="T25" fmla="*/ 720 h 864"/>
                <a:gd name="T26" fmla="*/ 48 w 1028"/>
                <a:gd name="T27" fmla="*/ 790 h 864"/>
                <a:gd name="T28" fmla="*/ 44 w 1028"/>
                <a:gd name="T29" fmla="*/ 864 h 864"/>
                <a:gd name="T30" fmla="*/ 1028 w 1028"/>
                <a:gd name="T31" fmla="*/ 864 h 864"/>
                <a:gd name="T32" fmla="*/ 1028 w 1028"/>
                <a:gd name="T3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8" h="864">
                  <a:moveTo>
                    <a:pt x="1028" y="0"/>
                  </a:moveTo>
                  <a:lnTo>
                    <a:pt x="1028" y="0"/>
                  </a:lnTo>
                  <a:lnTo>
                    <a:pt x="0" y="496"/>
                  </a:lnTo>
                  <a:lnTo>
                    <a:pt x="0" y="496"/>
                  </a:lnTo>
                  <a:lnTo>
                    <a:pt x="12" y="512"/>
                  </a:lnTo>
                  <a:lnTo>
                    <a:pt x="24" y="532"/>
                  </a:lnTo>
                  <a:lnTo>
                    <a:pt x="32" y="556"/>
                  </a:lnTo>
                  <a:lnTo>
                    <a:pt x="40" y="584"/>
                  </a:lnTo>
                  <a:lnTo>
                    <a:pt x="44" y="614"/>
                  </a:lnTo>
                  <a:lnTo>
                    <a:pt x="48" y="648"/>
                  </a:lnTo>
                  <a:lnTo>
                    <a:pt x="50" y="682"/>
                  </a:lnTo>
                  <a:lnTo>
                    <a:pt x="50" y="720"/>
                  </a:lnTo>
                  <a:lnTo>
                    <a:pt x="50" y="720"/>
                  </a:lnTo>
                  <a:lnTo>
                    <a:pt x="48" y="790"/>
                  </a:lnTo>
                  <a:lnTo>
                    <a:pt x="44" y="864"/>
                  </a:lnTo>
                  <a:lnTo>
                    <a:pt x="1028" y="864"/>
                  </a:lnTo>
                  <a:lnTo>
                    <a:pt x="102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22">
              <a:extLst>
                <a:ext uri="{FF2B5EF4-FFF2-40B4-BE49-F238E27FC236}">
                  <a16:creationId xmlns:a16="http://schemas.microsoft.com/office/drawing/2014/main" id="{E571FCB3-7F57-CF4E-8528-B18C8292C0BD}"/>
                </a:ext>
              </a:extLst>
            </p:cNvPr>
            <p:cNvSpPr>
              <a:spLocks/>
            </p:cNvSpPr>
            <p:nvPr/>
          </p:nvSpPr>
          <p:spPr bwMode="auto">
            <a:xfrm>
              <a:off x="9228138" y="5257800"/>
              <a:ext cx="746125" cy="657225"/>
            </a:xfrm>
            <a:custGeom>
              <a:avLst/>
              <a:gdLst>
                <a:gd name="T0" fmla="*/ 470 w 470"/>
                <a:gd name="T1" fmla="*/ 414 h 414"/>
                <a:gd name="T2" fmla="*/ 470 w 470"/>
                <a:gd name="T3" fmla="*/ 0 h 414"/>
                <a:gd name="T4" fmla="*/ 470 w 470"/>
                <a:gd name="T5" fmla="*/ 0 h 414"/>
                <a:gd name="T6" fmla="*/ 402 w 470"/>
                <a:gd name="T7" fmla="*/ 44 h 414"/>
                <a:gd name="T8" fmla="*/ 336 w 470"/>
                <a:gd name="T9" fmla="*/ 92 h 414"/>
                <a:gd name="T10" fmla="*/ 272 w 470"/>
                <a:gd name="T11" fmla="*/ 142 h 414"/>
                <a:gd name="T12" fmla="*/ 212 w 470"/>
                <a:gd name="T13" fmla="*/ 194 h 414"/>
                <a:gd name="T14" fmla="*/ 154 w 470"/>
                <a:gd name="T15" fmla="*/ 248 h 414"/>
                <a:gd name="T16" fmla="*/ 100 w 470"/>
                <a:gd name="T17" fmla="*/ 302 h 414"/>
                <a:gd name="T18" fmla="*/ 48 w 470"/>
                <a:gd name="T19" fmla="*/ 358 h 414"/>
                <a:gd name="T20" fmla="*/ 0 w 470"/>
                <a:gd name="T21" fmla="*/ 414 h 414"/>
                <a:gd name="T22" fmla="*/ 470 w 470"/>
                <a:gd name="T2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14">
                  <a:moveTo>
                    <a:pt x="470" y="414"/>
                  </a:moveTo>
                  <a:lnTo>
                    <a:pt x="470" y="0"/>
                  </a:lnTo>
                  <a:lnTo>
                    <a:pt x="470" y="0"/>
                  </a:lnTo>
                  <a:lnTo>
                    <a:pt x="402" y="44"/>
                  </a:lnTo>
                  <a:lnTo>
                    <a:pt x="336" y="92"/>
                  </a:lnTo>
                  <a:lnTo>
                    <a:pt x="272" y="142"/>
                  </a:lnTo>
                  <a:lnTo>
                    <a:pt x="212" y="194"/>
                  </a:lnTo>
                  <a:lnTo>
                    <a:pt x="154" y="248"/>
                  </a:lnTo>
                  <a:lnTo>
                    <a:pt x="100" y="302"/>
                  </a:lnTo>
                  <a:lnTo>
                    <a:pt x="48" y="358"/>
                  </a:lnTo>
                  <a:lnTo>
                    <a:pt x="0" y="414"/>
                  </a:lnTo>
                  <a:lnTo>
                    <a:pt x="470" y="414"/>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24">
              <a:extLst>
                <a:ext uri="{FF2B5EF4-FFF2-40B4-BE49-F238E27FC236}">
                  <a16:creationId xmlns:a16="http://schemas.microsoft.com/office/drawing/2014/main" id="{D0711A80-1934-DE47-A310-F3BC8DACEE8F}"/>
                </a:ext>
              </a:extLst>
            </p:cNvPr>
            <p:cNvSpPr>
              <a:spLocks/>
            </p:cNvSpPr>
            <p:nvPr/>
          </p:nvSpPr>
          <p:spPr bwMode="auto">
            <a:xfrm>
              <a:off x="10209213" y="6146800"/>
              <a:ext cx="1955800" cy="1371600"/>
            </a:xfrm>
            <a:custGeom>
              <a:avLst/>
              <a:gdLst>
                <a:gd name="T0" fmla="*/ 1232 w 1232"/>
                <a:gd name="T1" fmla="*/ 0 h 864"/>
                <a:gd name="T2" fmla="*/ 0 w 1232"/>
                <a:gd name="T3" fmla="*/ 0 h 864"/>
                <a:gd name="T4" fmla="*/ 0 w 1232"/>
                <a:gd name="T5" fmla="*/ 864 h 864"/>
                <a:gd name="T6" fmla="*/ 748 w 1232"/>
                <a:gd name="T7" fmla="*/ 864 h 864"/>
                <a:gd name="T8" fmla="*/ 1232 w 1232"/>
                <a:gd name="T9" fmla="*/ 0 h 864"/>
              </a:gdLst>
              <a:ahLst/>
              <a:cxnLst>
                <a:cxn ang="0">
                  <a:pos x="T0" y="T1"/>
                </a:cxn>
                <a:cxn ang="0">
                  <a:pos x="T2" y="T3"/>
                </a:cxn>
                <a:cxn ang="0">
                  <a:pos x="T4" y="T5"/>
                </a:cxn>
                <a:cxn ang="0">
                  <a:pos x="T6" y="T7"/>
                </a:cxn>
                <a:cxn ang="0">
                  <a:pos x="T8" y="T9"/>
                </a:cxn>
              </a:cxnLst>
              <a:rect l="0" t="0" r="r" b="b"/>
              <a:pathLst>
                <a:path w="1232" h="864">
                  <a:moveTo>
                    <a:pt x="1232" y="0"/>
                  </a:moveTo>
                  <a:lnTo>
                    <a:pt x="0" y="0"/>
                  </a:lnTo>
                  <a:lnTo>
                    <a:pt x="0" y="864"/>
                  </a:lnTo>
                  <a:lnTo>
                    <a:pt x="748" y="864"/>
                  </a:lnTo>
                  <a:lnTo>
                    <a:pt x="123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26">
              <a:extLst>
                <a:ext uri="{FF2B5EF4-FFF2-40B4-BE49-F238E27FC236}">
                  <a16:creationId xmlns:a16="http://schemas.microsoft.com/office/drawing/2014/main" id="{9D8CD933-6BF0-CF4E-AEB4-DE92EF151A77}"/>
                </a:ext>
              </a:extLst>
            </p:cNvPr>
            <p:cNvSpPr>
              <a:spLocks/>
            </p:cNvSpPr>
            <p:nvPr/>
          </p:nvSpPr>
          <p:spPr bwMode="auto">
            <a:xfrm>
              <a:off x="8551863" y="12058650"/>
              <a:ext cx="4705350" cy="1657350"/>
            </a:xfrm>
            <a:custGeom>
              <a:avLst/>
              <a:gdLst>
                <a:gd name="T0" fmla="*/ 0 w 2964"/>
                <a:gd name="T1" fmla="*/ 1044 h 1044"/>
                <a:gd name="T2" fmla="*/ 386 w 2964"/>
                <a:gd name="T3" fmla="*/ 0 h 1044"/>
                <a:gd name="T4" fmla="*/ 2482 w 2964"/>
                <a:gd name="T5" fmla="*/ 450 h 1044"/>
                <a:gd name="T6" fmla="*/ 2482 w 2964"/>
                <a:gd name="T7" fmla="*/ 376 h 1044"/>
                <a:gd name="T8" fmla="*/ 2964 w 2964"/>
                <a:gd name="T9" fmla="*/ 1044 h 1044"/>
                <a:gd name="T10" fmla="*/ 0 w 2964"/>
                <a:gd name="T11" fmla="*/ 1044 h 1044"/>
              </a:gdLst>
              <a:ahLst/>
              <a:cxnLst>
                <a:cxn ang="0">
                  <a:pos x="T0" y="T1"/>
                </a:cxn>
                <a:cxn ang="0">
                  <a:pos x="T2" y="T3"/>
                </a:cxn>
                <a:cxn ang="0">
                  <a:pos x="T4" y="T5"/>
                </a:cxn>
                <a:cxn ang="0">
                  <a:pos x="T6" y="T7"/>
                </a:cxn>
                <a:cxn ang="0">
                  <a:pos x="T8" y="T9"/>
                </a:cxn>
                <a:cxn ang="0">
                  <a:pos x="T10" y="T11"/>
                </a:cxn>
              </a:cxnLst>
              <a:rect l="0" t="0" r="r" b="b"/>
              <a:pathLst>
                <a:path w="2964" h="1044">
                  <a:moveTo>
                    <a:pt x="0" y="1044"/>
                  </a:moveTo>
                  <a:lnTo>
                    <a:pt x="386" y="0"/>
                  </a:lnTo>
                  <a:lnTo>
                    <a:pt x="2482" y="450"/>
                  </a:lnTo>
                  <a:lnTo>
                    <a:pt x="2482" y="376"/>
                  </a:lnTo>
                  <a:lnTo>
                    <a:pt x="2964" y="1044"/>
                  </a:lnTo>
                  <a:lnTo>
                    <a:pt x="0" y="1044"/>
                  </a:ln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27">
              <a:extLst>
                <a:ext uri="{FF2B5EF4-FFF2-40B4-BE49-F238E27FC236}">
                  <a16:creationId xmlns:a16="http://schemas.microsoft.com/office/drawing/2014/main" id="{2690AB4F-3778-FB48-96A1-3F5165E08D44}"/>
                </a:ext>
              </a:extLst>
            </p:cNvPr>
            <p:cNvSpPr>
              <a:spLocks/>
            </p:cNvSpPr>
            <p:nvPr/>
          </p:nvSpPr>
          <p:spPr bwMode="auto">
            <a:xfrm>
              <a:off x="9164638" y="11229975"/>
              <a:ext cx="3327400" cy="1543050"/>
            </a:xfrm>
            <a:custGeom>
              <a:avLst/>
              <a:gdLst>
                <a:gd name="T0" fmla="*/ 2096 w 2096"/>
                <a:gd name="T1" fmla="*/ 972 h 972"/>
                <a:gd name="T2" fmla="*/ 0 w 2096"/>
                <a:gd name="T3" fmla="*/ 522 h 972"/>
                <a:gd name="T4" fmla="*/ 176 w 2096"/>
                <a:gd name="T5" fmla="*/ 0 h 972"/>
                <a:gd name="T6" fmla="*/ 2096 w 2096"/>
                <a:gd name="T7" fmla="*/ 448 h 972"/>
                <a:gd name="T8" fmla="*/ 2096 w 2096"/>
                <a:gd name="T9" fmla="*/ 972 h 972"/>
              </a:gdLst>
              <a:ahLst/>
              <a:cxnLst>
                <a:cxn ang="0">
                  <a:pos x="T0" y="T1"/>
                </a:cxn>
                <a:cxn ang="0">
                  <a:pos x="T2" y="T3"/>
                </a:cxn>
                <a:cxn ang="0">
                  <a:pos x="T4" y="T5"/>
                </a:cxn>
                <a:cxn ang="0">
                  <a:pos x="T6" y="T7"/>
                </a:cxn>
                <a:cxn ang="0">
                  <a:pos x="T8" y="T9"/>
                </a:cxn>
              </a:cxnLst>
              <a:rect l="0" t="0" r="r" b="b"/>
              <a:pathLst>
                <a:path w="2096" h="972">
                  <a:moveTo>
                    <a:pt x="2096" y="972"/>
                  </a:moveTo>
                  <a:lnTo>
                    <a:pt x="0" y="522"/>
                  </a:lnTo>
                  <a:lnTo>
                    <a:pt x="176" y="0"/>
                  </a:lnTo>
                  <a:lnTo>
                    <a:pt x="2096" y="448"/>
                  </a:lnTo>
                  <a:lnTo>
                    <a:pt x="2096" y="972"/>
                  </a:lnTo>
                  <a:close/>
                </a:path>
              </a:pathLst>
            </a:custGeom>
            <a:solidFill>
              <a:srgbClr val="6F6F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831">
              <a:extLst>
                <a:ext uri="{FF2B5EF4-FFF2-40B4-BE49-F238E27FC236}">
                  <a16:creationId xmlns:a16="http://schemas.microsoft.com/office/drawing/2014/main" id="{7569FE44-EE7D-7C4A-B02E-273ADE7E9BA7}"/>
                </a:ext>
              </a:extLst>
            </p:cNvPr>
            <p:cNvSpPr>
              <a:spLocks/>
            </p:cNvSpPr>
            <p:nvPr/>
          </p:nvSpPr>
          <p:spPr bwMode="auto">
            <a:xfrm>
              <a:off x="11961813" y="7032625"/>
              <a:ext cx="285750" cy="717550"/>
            </a:xfrm>
            <a:custGeom>
              <a:avLst/>
              <a:gdLst>
                <a:gd name="T0" fmla="*/ 136 w 180"/>
                <a:gd name="T1" fmla="*/ 186 h 452"/>
                <a:gd name="T2" fmla="*/ 136 w 180"/>
                <a:gd name="T3" fmla="*/ 186 h 452"/>
                <a:gd name="T4" fmla="*/ 136 w 180"/>
                <a:gd name="T5" fmla="*/ 186 h 452"/>
                <a:gd name="T6" fmla="*/ 142 w 180"/>
                <a:gd name="T7" fmla="*/ 170 h 452"/>
                <a:gd name="T8" fmla="*/ 148 w 180"/>
                <a:gd name="T9" fmla="*/ 158 h 452"/>
                <a:gd name="T10" fmla="*/ 156 w 180"/>
                <a:gd name="T11" fmla="*/ 144 h 452"/>
                <a:gd name="T12" fmla="*/ 166 w 180"/>
                <a:gd name="T13" fmla="*/ 130 h 452"/>
                <a:gd name="T14" fmla="*/ 166 w 180"/>
                <a:gd name="T15" fmla="*/ 130 h 452"/>
                <a:gd name="T16" fmla="*/ 174 w 180"/>
                <a:gd name="T17" fmla="*/ 118 h 452"/>
                <a:gd name="T18" fmla="*/ 178 w 180"/>
                <a:gd name="T19" fmla="*/ 104 h 452"/>
                <a:gd name="T20" fmla="*/ 180 w 180"/>
                <a:gd name="T21" fmla="*/ 88 h 452"/>
                <a:gd name="T22" fmla="*/ 180 w 180"/>
                <a:gd name="T23" fmla="*/ 72 h 452"/>
                <a:gd name="T24" fmla="*/ 180 w 180"/>
                <a:gd name="T25" fmla="*/ 72 h 452"/>
                <a:gd name="T26" fmla="*/ 180 w 180"/>
                <a:gd name="T27" fmla="*/ 72 h 452"/>
                <a:gd name="T28" fmla="*/ 178 w 180"/>
                <a:gd name="T29" fmla="*/ 58 h 452"/>
                <a:gd name="T30" fmla="*/ 172 w 180"/>
                <a:gd name="T31" fmla="*/ 44 h 452"/>
                <a:gd name="T32" fmla="*/ 164 w 180"/>
                <a:gd name="T33" fmla="*/ 32 h 452"/>
                <a:gd name="T34" fmla="*/ 152 w 180"/>
                <a:gd name="T35" fmla="*/ 20 h 452"/>
                <a:gd name="T36" fmla="*/ 138 w 180"/>
                <a:gd name="T37" fmla="*/ 12 h 452"/>
                <a:gd name="T38" fmla="*/ 124 w 180"/>
                <a:gd name="T39" fmla="*/ 4 h 452"/>
                <a:gd name="T40" fmla="*/ 108 w 180"/>
                <a:gd name="T41" fmla="*/ 0 h 452"/>
                <a:gd name="T42" fmla="*/ 90 w 180"/>
                <a:gd name="T43" fmla="*/ 0 h 452"/>
                <a:gd name="T44" fmla="*/ 90 w 180"/>
                <a:gd name="T45" fmla="*/ 0 h 452"/>
                <a:gd name="T46" fmla="*/ 72 w 180"/>
                <a:gd name="T47" fmla="*/ 0 h 452"/>
                <a:gd name="T48" fmla="*/ 54 w 180"/>
                <a:gd name="T49" fmla="*/ 6 h 452"/>
                <a:gd name="T50" fmla="*/ 40 w 180"/>
                <a:gd name="T51" fmla="*/ 12 h 452"/>
                <a:gd name="T52" fmla="*/ 26 w 180"/>
                <a:gd name="T53" fmla="*/ 22 h 452"/>
                <a:gd name="T54" fmla="*/ 14 w 180"/>
                <a:gd name="T55" fmla="*/ 34 h 452"/>
                <a:gd name="T56" fmla="*/ 6 w 180"/>
                <a:gd name="T57" fmla="*/ 48 h 452"/>
                <a:gd name="T58" fmla="*/ 2 w 180"/>
                <a:gd name="T59" fmla="*/ 62 h 452"/>
                <a:gd name="T60" fmla="*/ 0 w 180"/>
                <a:gd name="T61" fmla="*/ 78 h 452"/>
                <a:gd name="T62" fmla="*/ 0 w 180"/>
                <a:gd name="T63" fmla="*/ 78 h 452"/>
                <a:gd name="T64" fmla="*/ 0 w 180"/>
                <a:gd name="T65" fmla="*/ 78 h 452"/>
                <a:gd name="T66" fmla="*/ 0 w 180"/>
                <a:gd name="T67" fmla="*/ 92 h 452"/>
                <a:gd name="T68" fmla="*/ 2 w 180"/>
                <a:gd name="T69" fmla="*/ 106 h 452"/>
                <a:gd name="T70" fmla="*/ 6 w 180"/>
                <a:gd name="T71" fmla="*/ 118 h 452"/>
                <a:gd name="T72" fmla="*/ 14 w 180"/>
                <a:gd name="T73" fmla="*/ 130 h 452"/>
                <a:gd name="T74" fmla="*/ 14 w 180"/>
                <a:gd name="T75" fmla="*/ 130 h 452"/>
                <a:gd name="T76" fmla="*/ 32 w 180"/>
                <a:gd name="T77" fmla="*/ 156 h 452"/>
                <a:gd name="T78" fmla="*/ 42 w 180"/>
                <a:gd name="T79" fmla="*/ 182 h 452"/>
                <a:gd name="T80" fmla="*/ 44 w 180"/>
                <a:gd name="T81" fmla="*/ 182 h 452"/>
                <a:gd name="T82" fmla="*/ 54 w 180"/>
                <a:gd name="T83" fmla="*/ 222 h 452"/>
                <a:gd name="T84" fmla="*/ 54 w 180"/>
                <a:gd name="T85" fmla="*/ 452 h 452"/>
                <a:gd name="T86" fmla="*/ 126 w 180"/>
                <a:gd name="T87" fmla="*/ 452 h 452"/>
                <a:gd name="T88" fmla="*/ 126 w 180"/>
                <a:gd name="T89" fmla="*/ 222 h 452"/>
                <a:gd name="T90" fmla="*/ 136 w 180"/>
                <a:gd name="T91" fmla="*/ 18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452">
                  <a:moveTo>
                    <a:pt x="136" y="186"/>
                  </a:moveTo>
                  <a:lnTo>
                    <a:pt x="136" y="186"/>
                  </a:lnTo>
                  <a:lnTo>
                    <a:pt x="136" y="186"/>
                  </a:lnTo>
                  <a:lnTo>
                    <a:pt x="142" y="170"/>
                  </a:lnTo>
                  <a:lnTo>
                    <a:pt x="148" y="158"/>
                  </a:lnTo>
                  <a:lnTo>
                    <a:pt x="156" y="144"/>
                  </a:lnTo>
                  <a:lnTo>
                    <a:pt x="166" y="130"/>
                  </a:lnTo>
                  <a:lnTo>
                    <a:pt x="166" y="130"/>
                  </a:lnTo>
                  <a:lnTo>
                    <a:pt x="174" y="118"/>
                  </a:lnTo>
                  <a:lnTo>
                    <a:pt x="178" y="104"/>
                  </a:lnTo>
                  <a:lnTo>
                    <a:pt x="180" y="88"/>
                  </a:lnTo>
                  <a:lnTo>
                    <a:pt x="180" y="72"/>
                  </a:lnTo>
                  <a:lnTo>
                    <a:pt x="180" y="72"/>
                  </a:lnTo>
                  <a:lnTo>
                    <a:pt x="180" y="72"/>
                  </a:lnTo>
                  <a:lnTo>
                    <a:pt x="178" y="58"/>
                  </a:lnTo>
                  <a:lnTo>
                    <a:pt x="172" y="44"/>
                  </a:lnTo>
                  <a:lnTo>
                    <a:pt x="164" y="32"/>
                  </a:lnTo>
                  <a:lnTo>
                    <a:pt x="152" y="20"/>
                  </a:lnTo>
                  <a:lnTo>
                    <a:pt x="138" y="12"/>
                  </a:lnTo>
                  <a:lnTo>
                    <a:pt x="124" y="4"/>
                  </a:lnTo>
                  <a:lnTo>
                    <a:pt x="108" y="0"/>
                  </a:lnTo>
                  <a:lnTo>
                    <a:pt x="90" y="0"/>
                  </a:lnTo>
                  <a:lnTo>
                    <a:pt x="90" y="0"/>
                  </a:lnTo>
                  <a:lnTo>
                    <a:pt x="72" y="0"/>
                  </a:lnTo>
                  <a:lnTo>
                    <a:pt x="54" y="6"/>
                  </a:lnTo>
                  <a:lnTo>
                    <a:pt x="40" y="12"/>
                  </a:lnTo>
                  <a:lnTo>
                    <a:pt x="26" y="22"/>
                  </a:lnTo>
                  <a:lnTo>
                    <a:pt x="14" y="34"/>
                  </a:lnTo>
                  <a:lnTo>
                    <a:pt x="6" y="48"/>
                  </a:lnTo>
                  <a:lnTo>
                    <a:pt x="2" y="62"/>
                  </a:lnTo>
                  <a:lnTo>
                    <a:pt x="0" y="78"/>
                  </a:lnTo>
                  <a:lnTo>
                    <a:pt x="0" y="78"/>
                  </a:lnTo>
                  <a:lnTo>
                    <a:pt x="0" y="78"/>
                  </a:lnTo>
                  <a:lnTo>
                    <a:pt x="0" y="92"/>
                  </a:lnTo>
                  <a:lnTo>
                    <a:pt x="2" y="106"/>
                  </a:lnTo>
                  <a:lnTo>
                    <a:pt x="6" y="118"/>
                  </a:lnTo>
                  <a:lnTo>
                    <a:pt x="14" y="130"/>
                  </a:lnTo>
                  <a:lnTo>
                    <a:pt x="14" y="130"/>
                  </a:lnTo>
                  <a:lnTo>
                    <a:pt x="32" y="156"/>
                  </a:lnTo>
                  <a:lnTo>
                    <a:pt x="42" y="182"/>
                  </a:lnTo>
                  <a:lnTo>
                    <a:pt x="44" y="182"/>
                  </a:lnTo>
                  <a:lnTo>
                    <a:pt x="54" y="222"/>
                  </a:lnTo>
                  <a:lnTo>
                    <a:pt x="54" y="452"/>
                  </a:lnTo>
                  <a:lnTo>
                    <a:pt x="126" y="452"/>
                  </a:lnTo>
                  <a:lnTo>
                    <a:pt x="126" y="222"/>
                  </a:lnTo>
                  <a:lnTo>
                    <a:pt x="136" y="186"/>
                  </a:lnTo>
                  <a:close/>
                </a:path>
              </a:pathLst>
            </a:custGeom>
            <a:solidFill>
              <a:srgbClr val="CD19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832">
              <a:extLst>
                <a:ext uri="{FF2B5EF4-FFF2-40B4-BE49-F238E27FC236}">
                  <a16:creationId xmlns:a16="http://schemas.microsoft.com/office/drawing/2014/main" id="{FDEE56A6-D558-BD41-90DE-C2CBE149D0CD}"/>
                </a:ext>
              </a:extLst>
            </p:cNvPr>
            <p:cNvSpPr>
              <a:spLocks/>
            </p:cNvSpPr>
            <p:nvPr/>
          </p:nvSpPr>
          <p:spPr bwMode="auto">
            <a:xfrm>
              <a:off x="11961813" y="7032625"/>
              <a:ext cx="285750" cy="717550"/>
            </a:xfrm>
            <a:custGeom>
              <a:avLst/>
              <a:gdLst>
                <a:gd name="T0" fmla="*/ 136 w 180"/>
                <a:gd name="T1" fmla="*/ 186 h 452"/>
                <a:gd name="T2" fmla="*/ 136 w 180"/>
                <a:gd name="T3" fmla="*/ 186 h 452"/>
                <a:gd name="T4" fmla="*/ 136 w 180"/>
                <a:gd name="T5" fmla="*/ 186 h 452"/>
                <a:gd name="T6" fmla="*/ 142 w 180"/>
                <a:gd name="T7" fmla="*/ 170 h 452"/>
                <a:gd name="T8" fmla="*/ 148 w 180"/>
                <a:gd name="T9" fmla="*/ 158 h 452"/>
                <a:gd name="T10" fmla="*/ 156 w 180"/>
                <a:gd name="T11" fmla="*/ 144 h 452"/>
                <a:gd name="T12" fmla="*/ 166 w 180"/>
                <a:gd name="T13" fmla="*/ 130 h 452"/>
                <a:gd name="T14" fmla="*/ 166 w 180"/>
                <a:gd name="T15" fmla="*/ 130 h 452"/>
                <a:gd name="T16" fmla="*/ 174 w 180"/>
                <a:gd name="T17" fmla="*/ 118 h 452"/>
                <a:gd name="T18" fmla="*/ 178 w 180"/>
                <a:gd name="T19" fmla="*/ 104 h 452"/>
                <a:gd name="T20" fmla="*/ 180 w 180"/>
                <a:gd name="T21" fmla="*/ 88 h 452"/>
                <a:gd name="T22" fmla="*/ 180 w 180"/>
                <a:gd name="T23" fmla="*/ 72 h 452"/>
                <a:gd name="T24" fmla="*/ 180 w 180"/>
                <a:gd name="T25" fmla="*/ 72 h 452"/>
                <a:gd name="T26" fmla="*/ 180 w 180"/>
                <a:gd name="T27" fmla="*/ 72 h 452"/>
                <a:gd name="T28" fmla="*/ 178 w 180"/>
                <a:gd name="T29" fmla="*/ 58 h 452"/>
                <a:gd name="T30" fmla="*/ 172 w 180"/>
                <a:gd name="T31" fmla="*/ 44 h 452"/>
                <a:gd name="T32" fmla="*/ 164 w 180"/>
                <a:gd name="T33" fmla="*/ 32 h 452"/>
                <a:gd name="T34" fmla="*/ 152 w 180"/>
                <a:gd name="T35" fmla="*/ 20 h 452"/>
                <a:gd name="T36" fmla="*/ 138 w 180"/>
                <a:gd name="T37" fmla="*/ 12 h 452"/>
                <a:gd name="T38" fmla="*/ 124 w 180"/>
                <a:gd name="T39" fmla="*/ 4 h 452"/>
                <a:gd name="T40" fmla="*/ 108 w 180"/>
                <a:gd name="T41" fmla="*/ 0 h 452"/>
                <a:gd name="T42" fmla="*/ 90 w 180"/>
                <a:gd name="T43" fmla="*/ 0 h 452"/>
                <a:gd name="T44" fmla="*/ 90 w 180"/>
                <a:gd name="T45" fmla="*/ 0 h 452"/>
                <a:gd name="T46" fmla="*/ 72 w 180"/>
                <a:gd name="T47" fmla="*/ 0 h 452"/>
                <a:gd name="T48" fmla="*/ 54 w 180"/>
                <a:gd name="T49" fmla="*/ 6 h 452"/>
                <a:gd name="T50" fmla="*/ 40 w 180"/>
                <a:gd name="T51" fmla="*/ 12 h 452"/>
                <a:gd name="T52" fmla="*/ 26 w 180"/>
                <a:gd name="T53" fmla="*/ 22 h 452"/>
                <a:gd name="T54" fmla="*/ 14 w 180"/>
                <a:gd name="T55" fmla="*/ 34 h 452"/>
                <a:gd name="T56" fmla="*/ 6 w 180"/>
                <a:gd name="T57" fmla="*/ 48 h 452"/>
                <a:gd name="T58" fmla="*/ 2 w 180"/>
                <a:gd name="T59" fmla="*/ 62 h 452"/>
                <a:gd name="T60" fmla="*/ 0 w 180"/>
                <a:gd name="T61" fmla="*/ 78 h 452"/>
                <a:gd name="T62" fmla="*/ 0 w 180"/>
                <a:gd name="T63" fmla="*/ 78 h 452"/>
                <a:gd name="T64" fmla="*/ 0 w 180"/>
                <a:gd name="T65" fmla="*/ 78 h 452"/>
                <a:gd name="T66" fmla="*/ 0 w 180"/>
                <a:gd name="T67" fmla="*/ 92 h 452"/>
                <a:gd name="T68" fmla="*/ 2 w 180"/>
                <a:gd name="T69" fmla="*/ 106 h 452"/>
                <a:gd name="T70" fmla="*/ 6 w 180"/>
                <a:gd name="T71" fmla="*/ 118 h 452"/>
                <a:gd name="T72" fmla="*/ 14 w 180"/>
                <a:gd name="T73" fmla="*/ 130 h 452"/>
                <a:gd name="T74" fmla="*/ 14 w 180"/>
                <a:gd name="T75" fmla="*/ 130 h 452"/>
                <a:gd name="T76" fmla="*/ 32 w 180"/>
                <a:gd name="T77" fmla="*/ 156 h 452"/>
                <a:gd name="T78" fmla="*/ 42 w 180"/>
                <a:gd name="T79" fmla="*/ 182 h 452"/>
                <a:gd name="T80" fmla="*/ 44 w 180"/>
                <a:gd name="T81" fmla="*/ 182 h 452"/>
                <a:gd name="T82" fmla="*/ 54 w 180"/>
                <a:gd name="T83" fmla="*/ 222 h 452"/>
                <a:gd name="T84" fmla="*/ 54 w 180"/>
                <a:gd name="T85" fmla="*/ 452 h 452"/>
                <a:gd name="T86" fmla="*/ 126 w 180"/>
                <a:gd name="T87" fmla="*/ 452 h 452"/>
                <a:gd name="T88" fmla="*/ 126 w 180"/>
                <a:gd name="T89" fmla="*/ 222 h 452"/>
                <a:gd name="T90" fmla="*/ 136 w 180"/>
                <a:gd name="T91" fmla="*/ 18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452">
                  <a:moveTo>
                    <a:pt x="136" y="186"/>
                  </a:moveTo>
                  <a:lnTo>
                    <a:pt x="136" y="186"/>
                  </a:lnTo>
                  <a:lnTo>
                    <a:pt x="136" y="186"/>
                  </a:lnTo>
                  <a:lnTo>
                    <a:pt x="142" y="170"/>
                  </a:lnTo>
                  <a:lnTo>
                    <a:pt x="148" y="158"/>
                  </a:lnTo>
                  <a:lnTo>
                    <a:pt x="156" y="144"/>
                  </a:lnTo>
                  <a:lnTo>
                    <a:pt x="166" y="130"/>
                  </a:lnTo>
                  <a:lnTo>
                    <a:pt x="166" y="130"/>
                  </a:lnTo>
                  <a:lnTo>
                    <a:pt x="174" y="118"/>
                  </a:lnTo>
                  <a:lnTo>
                    <a:pt x="178" y="104"/>
                  </a:lnTo>
                  <a:lnTo>
                    <a:pt x="180" y="88"/>
                  </a:lnTo>
                  <a:lnTo>
                    <a:pt x="180" y="72"/>
                  </a:lnTo>
                  <a:lnTo>
                    <a:pt x="180" y="72"/>
                  </a:lnTo>
                  <a:lnTo>
                    <a:pt x="180" y="72"/>
                  </a:lnTo>
                  <a:lnTo>
                    <a:pt x="178" y="58"/>
                  </a:lnTo>
                  <a:lnTo>
                    <a:pt x="172" y="44"/>
                  </a:lnTo>
                  <a:lnTo>
                    <a:pt x="164" y="32"/>
                  </a:lnTo>
                  <a:lnTo>
                    <a:pt x="152" y="20"/>
                  </a:lnTo>
                  <a:lnTo>
                    <a:pt x="138" y="12"/>
                  </a:lnTo>
                  <a:lnTo>
                    <a:pt x="124" y="4"/>
                  </a:lnTo>
                  <a:lnTo>
                    <a:pt x="108" y="0"/>
                  </a:lnTo>
                  <a:lnTo>
                    <a:pt x="90" y="0"/>
                  </a:lnTo>
                  <a:lnTo>
                    <a:pt x="90" y="0"/>
                  </a:lnTo>
                  <a:lnTo>
                    <a:pt x="72" y="0"/>
                  </a:lnTo>
                  <a:lnTo>
                    <a:pt x="54" y="6"/>
                  </a:lnTo>
                  <a:lnTo>
                    <a:pt x="40" y="12"/>
                  </a:lnTo>
                  <a:lnTo>
                    <a:pt x="26" y="22"/>
                  </a:lnTo>
                  <a:lnTo>
                    <a:pt x="14" y="34"/>
                  </a:lnTo>
                  <a:lnTo>
                    <a:pt x="6" y="48"/>
                  </a:lnTo>
                  <a:lnTo>
                    <a:pt x="2" y="62"/>
                  </a:lnTo>
                  <a:lnTo>
                    <a:pt x="0" y="78"/>
                  </a:lnTo>
                  <a:lnTo>
                    <a:pt x="0" y="78"/>
                  </a:lnTo>
                  <a:lnTo>
                    <a:pt x="0" y="78"/>
                  </a:lnTo>
                  <a:lnTo>
                    <a:pt x="0" y="92"/>
                  </a:lnTo>
                  <a:lnTo>
                    <a:pt x="2" y="106"/>
                  </a:lnTo>
                  <a:lnTo>
                    <a:pt x="6" y="118"/>
                  </a:lnTo>
                  <a:lnTo>
                    <a:pt x="14" y="130"/>
                  </a:lnTo>
                  <a:lnTo>
                    <a:pt x="14" y="130"/>
                  </a:lnTo>
                  <a:lnTo>
                    <a:pt x="32" y="156"/>
                  </a:lnTo>
                  <a:lnTo>
                    <a:pt x="42" y="182"/>
                  </a:lnTo>
                  <a:lnTo>
                    <a:pt x="44" y="182"/>
                  </a:lnTo>
                  <a:lnTo>
                    <a:pt x="54" y="222"/>
                  </a:lnTo>
                  <a:lnTo>
                    <a:pt x="54" y="452"/>
                  </a:lnTo>
                  <a:lnTo>
                    <a:pt x="126" y="452"/>
                  </a:lnTo>
                  <a:lnTo>
                    <a:pt x="126" y="222"/>
                  </a:lnTo>
                  <a:lnTo>
                    <a:pt x="136" y="18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835">
              <a:extLst>
                <a:ext uri="{FF2B5EF4-FFF2-40B4-BE49-F238E27FC236}">
                  <a16:creationId xmlns:a16="http://schemas.microsoft.com/office/drawing/2014/main" id="{68E8A6DA-979D-934C-933C-6A51B0FF9A61}"/>
                </a:ext>
              </a:extLst>
            </p:cNvPr>
            <p:cNvSpPr>
              <a:spLocks/>
            </p:cNvSpPr>
            <p:nvPr/>
          </p:nvSpPr>
          <p:spPr bwMode="auto">
            <a:xfrm>
              <a:off x="12914313" y="7127875"/>
              <a:ext cx="288925" cy="711200"/>
            </a:xfrm>
            <a:custGeom>
              <a:avLst/>
              <a:gdLst>
                <a:gd name="T0" fmla="*/ 138 w 182"/>
                <a:gd name="T1" fmla="*/ 186 h 448"/>
                <a:gd name="T2" fmla="*/ 136 w 182"/>
                <a:gd name="T3" fmla="*/ 186 h 448"/>
                <a:gd name="T4" fmla="*/ 136 w 182"/>
                <a:gd name="T5" fmla="*/ 186 h 448"/>
                <a:gd name="T6" fmla="*/ 142 w 182"/>
                <a:gd name="T7" fmla="*/ 172 h 448"/>
                <a:gd name="T8" fmla="*/ 150 w 182"/>
                <a:gd name="T9" fmla="*/ 158 h 448"/>
                <a:gd name="T10" fmla="*/ 156 w 182"/>
                <a:gd name="T11" fmla="*/ 146 h 448"/>
                <a:gd name="T12" fmla="*/ 168 w 182"/>
                <a:gd name="T13" fmla="*/ 130 h 448"/>
                <a:gd name="T14" fmla="*/ 168 w 182"/>
                <a:gd name="T15" fmla="*/ 130 h 448"/>
                <a:gd name="T16" fmla="*/ 176 w 182"/>
                <a:gd name="T17" fmla="*/ 118 h 448"/>
                <a:gd name="T18" fmla="*/ 180 w 182"/>
                <a:gd name="T19" fmla="*/ 104 h 448"/>
                <a:gd name="T20" fmla="*/ 182 w 182"/>
                <a:gd name="T21" fmla="*/ 88 h 448"/>
                <a:gd name="T22" fmla="*/ 182 w 182"/>
                <a:gd name="T23" fmla="*/ 72 h 448"/>
                <a:gd name="T24" fmla="*/ 182 w 182"/>
                <a:gd name="T25" fmla="*/ 72 h 448"/>
                <a:gd name="T26" fmla="*/ 182 w 182"/>
                <a:gd name="T27" fmla="*/ 72 h 448"/>
                <a:gd name="T28" fmla="*/ 180 w 182"/>
                <a:gd name="T29" fmla="*/ 58 h 448"/>
                <a:gd name="T30" fmla="*/ 174 w 182"/>
                <a:gd name="T31" fmla="*/ 44 h 448"/>
                <a:gd name="T32" fmla="*/ 164 w 182"/>
                <a:gd name="T33" fmla="*/ 32 h 448"/>
                <a:gd name="T34" fmla="*/ 154 w 182"/>
                <a:gd name="T35" fmla="*/ 20 h 448"/>
                <a:gd name="T36" fmla="*/ 140 w 182"/>
                <a:gd name="T37" fmla="*/ 12 h 448"/>
                <a:gd name="T38" fmla="*/ 126 w 182"/>
                <a:gd name="T39" fmla="*/ 6 h 448"/>
                <a:gd name="T40" fmla="*/ 110 w 182"/>
                <a:gd name="T41" fmla="*/ 2 h 448"/>
                <a:gd name="T42" fmla="*/ 92 w 182"/>
                <a:gd name="T43" fmla="*/ 0 h 448"/>
                <a:gd name="T44" fmla="*/ 92 w 182"/>
                <a:gd name="T45" fmla="*/ 0 h 448"/>
                <a:gd name="T46" fmla="*/ 74 w 182"/>
                <a:gd name="T47" fmla="*/ 2 h 448"/>
                <a:gd name="T48" fmla="*/ 56 w 182"/>
                <a:gd name="T49" fmla="*/ 6 h 448"/>
                <a:gd name="T50" fmla="*/ 40 w 182"/>
                <a:gd name="T51" fmla="*/ 14 h 448"/>
                <a:gd name="T52" fmla="*/ 28 w 182"/>
                <a:gd name="T53" fmla="*/ 22 h 448"/>
                <a:gd name="T54" fmla="*/ 16 w 182"/>
                <a:gd name="T55" fmla="*/ 34 h 448"/>
                <a:gd name="T56" fmla="*/ 8 w 182"/>
                <a:gd name="T57" fmla="*/ 48 h 448"/>
                <a:gd name="T58" fmla="*/ 2 w 182"/>
                <a:gd name="T59" fmla="*/ 62 h 448"/>
                <a:gd name="T60" fmla="*/ 0 w 182"/>
                <a:gd name="T61" fmla="*/ 78 h 448"/>
                <a:gd name="T62" fmla="*/ 0 w 182"/>
                <a:gd name="T63" fmla="*/ 78 h 448"/>
                <a:gd name="T64" fmla="*/ 0 w 182"/>
                <a:gd name="T65" fmla="*/ 78 h 448"/>
                <a:gd name="T66" fmla="*/ 0 w 182"/>
                <a:gd name="T67" fmla="*/ 92 h 448"/>
                <a:gd name="T68" fmla="*/ 4 w 182"/>
                <a:gd name="T69" fmla="*/ 106 h 448"/>
                <a:gd name="T70" fmla="*/ 8 w 182"/>
                <a:gd name="T71" fmla="*/ 118 h 448"/>
                <a:gd name="T72" fmla="*/ 16 w 182"/>
                <a:gd name="T73" fmla="*/ 130 h 448"/>
                <a:gd name="T74" fmla="*/ 16 w 182"/>
                <a:gd name="T75" fmla="*/ 130 h 448"/>
                <a:gd name="T76" fmla="*/ 32 w 182"/>
                <a:gd name="T77" fmla="*/ 156 h 448"/>
                <a:gd name="T78" fmla="*/ 44 w 182"/>
                <a:gd name="T79" fmla="*/ 182 h 448"/>
                <a:gd name="T80" fmla="*/ 44 w 182"/>
                <a:gd name="T81" fmla="*/ 182 h 448"/>
                <a:gd name="T82" fmla="*/ 54 w 182"/>
                <a:gd name="T83" fmla="*/ 222 h 448"/>
                <a:gd name="T84" fmla="*/ 56 w 182"/>
                <a:gd name="T85" fmla="*/ 448 h 448"/>
                <a:gd name="T86" fmla="*/ 128 w 182"/>
                <a:gd name="T87" fmla="*/ 448 h 448"/>
                <a:gd name="T88" fmla="*/ 128 w 182"/>
                <a:gd name="T89" fmla="*/ 222 h 448"/>
                <a:gd name="T90" fmla="*/ 138 w 182"/>
                <a:gd name="T91" fmla="*/ 18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448">
                  <a:moveTo>
                    <a:pt x="138" y="186"/>
                  </a:moveTo>
                  <a:lnTo>
                    <a:pt x="136" y="186"/>
                  </a:lnTo>
                  <a:lnTo>
                    <a:pt x="136" y="186"/>
                  </a:lnTo>
                  <a:lnTo>
                    <a:pt x="142" y="172"/>
                  </a:lnTo>
                  <a:lnTo>
                    <a:pt x="150" y="158"/>
                  </a:lnTo>
                  <a:lnTo>
                    <a:pt x="156" y="146"/>
                  </a:lnTo>
                  <a:lnTo>
                    <a:pt x="168" y="130"/>
                  </a:lnTo>
                  <a:lnTo>
                    <a:pt x="168" y="130"/>
                  </a:lnTo>
                  <a:lnTo>
                    <a:pt x="176" y="118"/>
                  </a:lnTo>
                  <a:lnTo>
                    <a:pt x="180" y="104"/>
                  </a:lnTo>
                  <a:lnTo>
                    <a:pt x="182" y="88"/>
                  </a:lnTo>
                  <a:lnTo>
                    <a:pt x="182" y="72"/>
                  </a:lnTo>
                  <a:lnTo>
                    <a:pt x="182" y="72"/>
                  </a:lnTo>
                  <a:lnTo>
                    <a:pt x="182" y="72"/>
                  </a:lnTo>
                  <a:lnTo>
                    <a:pt x="180" y="58"/>
                  </a:lnTo>
                  <a:lnTo>
                    <a:pt x="174" y="44"/>
                  </a:lnTo>
                  <a:lnTo>
                    <a:pt x="164" y="32"/>
                  </a:lnTo>
                  <a:lnTo>
                    <a:pt x="154" y="20"/>
                  </a:lnTo>
                  <a:lnTo>
                    <a:pt x="140" y="12"/>
                  </a:lnTo>
                  <a:lnTo>
                    <a:pt x="126" y="6"/>
                  </a:lnTo>
                  <a:lnTo>
                    <a:pt x="110" y="2"/>
                  </a:lnTo>
                  <a:lnTo>
                    <a:pt x="92" y="0"/>
                  </a:lnTo>
                  <a:lnTo>
                    <a:pt x="92" y="0"/>
                  </a:lnTo>
                  <a:lnTo>
                    <a:pt x="74" y="2"/>
                  </a:lnTo>
                  <a:lnTo>
                    <a:pt x="56" y="6"/>
                  </a:lnTo>
                  <a:lnTo>
                    <a:pt x="40" y="14"/>
                  </a:lnTo>
                  <a:lnTo>
                    <a:pt x="28" y="22"/>
                  </a:lnTo>
                  <a:lnTo>
                    <a:pt x="16" y="34"/>
                  </a:lnTo>
                  <a:lnTo>
                    <a:pt x="8" y="48"/>
                  </a:lnTo>
                  <a:lnTo>
                    <a:pt x="2" y="62"/>
                  </a:lnTo>
                  <a:lnTo>
                    <a:pt x="0" y="78"/>
                  </a:lnTo>
                  <a:lnTo>
                    <a:pt x="0" y="78"/>
                  </a:lnTo>
                  <a:lnTo>
                    <a:pt x="0" y="78"/>
                  </a:lnTo>
                  <a:lnTo>
                    <a:pt x="0" y="92"/>
                  </a:lnTo>
                  <a:lnTo>
                    <a:pt x="4" y="106"/>
                  </a:lnTo>
                  <a:lnTo>
                    <a:pt x="8" y="118"/>
                  </a:lnTo>
                  <a:lnTo>
                    <a:pt x="16" y="130"/>
                  </a:lnTo>
                  <a:lnTo>
                    <a:pt x="16" y="130"/>
                  </a:lnTo>
                  <a:lnTo>
                    <a:pt x="32" y="156"/>
                  </a:lnTo>
                  <a:lnTo>
                    <a:pt x="44" y="182"/>
                  </a:lnTo>
                  <a:lnTo>
                    <a:pt x="44" y="182"/>
                  </a:lnTo>
                  <a:lnTo>
                    <a:pt x="54" y="222"/>
                  </a:lnTo>
                  <a:lnTo>
                    <a:pt x="56" y="448"/>
                  </a:lnTo>
                  <a:lnTo>
                    <a:pt x="128" y="448"/>
                  </a:lnTo>
                  <a:lnTo>
                    <a:pt x="128" y="222"/>
                  </a:lnTo>
                  <a:lnTo>
                    <a:pt x="138" y="186"/>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836">
              <a:extLst>
                <a:ext uri="{FF2B5EF4-FFF2-40B4-BE49-F238E27FC236}">
                  <a16:creationId xmlns:a16="http://schemas.microsoft.com/office/drawing/2014/main" id="{87C7C979-CA9F-FB47-A3DA-5BE71808D8E8}"/>
                </a:ext>
              </a:extLst>
            </p:cNvPr>
            <p:cNvSpPr>
              <a:spLocks/>
            </p:cNvSpPr>
            <p:nvPr/>
          </p:nvSpPr>
          <p:spPr bwMode="auto">
            <a:xfrm>
              <a:off x="12447588" y="7962900"/>
              <a:ext cx="720725" cy="288925"/>
            </a:xfrm>
            <a:custGeom>
              <a:avLst/>
              <a:gdLst>
                <a:gd name="T0" fmla="*/ 266 w 454"/>
                <a:gd name="T1" fmla="*/ 138 h 182"/>
                <a:gd name="T2" fmla="*/ 266 w 454"/>
                <a:gd name="T3" fmla="*/ 136 h 182"/>
                <a:gd name="T4" fmla="*/ 266 w 454"/>
                <a:gd name="T5" fmla="*/ 136 h 182"/>
                <a:gd name="T6" fmla="*/ 282 w 454"/>
                <a:gd name="T7" fmla="*/ 142 h 182"/>
                <a:gd name="T8" fmla="*/ 294 w 454"/>
                <a:gd name="T9" fmla="*/ 148 h 182"/>
                <a:gd name="T10" fmla="*/ 308 w 454"/>
                <a:gd name="T11" fmla="*/ 156 h 182"/>
                <a:gd name="T12" fmla="*/ 322 w 454"/>
                <a:gd name="T13" fmla="*/ 168 h 182"/>
                <a:gd name="T14" fmla="*/ 322 w 454"/>
                <a:gd name="T15" fmla="*/ 168 h 182"/>
                <a:gd name="T16" fmla="*/ 336 w 454"/>
                <a:gd name="T17" fmla="*/ 174 h 182"/>
                <a:gd name="T18" fmla="*/ 350 w 454"/>
                <a:gd name="T19" fmla="*/ 180 h 182"/>
                <a:gd name="T20" fmla="*/ 364 w 454"/>
                <a:gd name="T21" fmla="*/ 182 h 182"/>
                <a:gd name="T22" fmla="*/ 380 w 454"/>
                <a:gd name="T23" fmla="*/ 182 h 182"/>
                <a:gd name="T24" fmla="*/ 380 w 454"/>
                <a:gd name="T25" fmla="*/ 182 h 182"/>
                <a:gd name="T26" fmla="*/ 380 w 454"/>
                <a:gd name="T27" fmla="*/ 182 h 182"/>
                <a:gd name="T28" fmla="*/ 396 w 454"/>
                <a:gd name="T29" fmla="*/ 178 h 182"/>
                <a:gd name="T30" fmla="*/ 410 w 454"/>
                <a:gd name="T31" fmla="*/ 172 h 182"/>
                <a:gd name="T32" fmla="*/ 422 w 454"/>
                <a:gd name="T33" fmla="*/ 164 h 182"/>
                <a:gd name="T34" fmla="*/ 432 w 454"/>
                <a:gd name="T35" fmla="*/ 154 h 182"/>
                <a:gd name="T36" fmla="*/ 440 w 454"/>
                <a:gd name="T37" fmla="*/ 140 h 182"/>
                <a:gd name="T38" fmla="*/ 448 w 454"/>
                <a:gd name="T39" fmla="*/ 126 h 182"/>
                <a:gd name="T40" fmla="*/ 452 w 454"/>
                <a:gd name="T41" fmla="*/ 108 h 182"/>
                <a:gd name="T42" fmla="*/ 454 w 454"/>
                <a:gd name="T43" fmla="*/ 92 h 182"/>
                <a:gd name="T44" fmla="*/ 454 w 454"/>
                <a:gd name="T45" fmla="*/ 92 h 182"/>
                <a:gd name="T46" fmla="*/ 452 w 454"/>
                <a:gd name="T47" fmla="*/ 74 h 182"/>
                <a:gd name="T48" fmla="*/ 448 w 454"/>
                <a:gd name="T49" fmla="*/ 56 h 182"/>
                <a:gd name="T50" fmla="*/ 440 w 454"/>
                <a:gd name="T51" fmla="*/ 40 h 182"/>
                <a:gd name="T52" fmla="*/ 430 w 454"/>
                <a:gd name="T53" fmla="*/ 28 h 182"/>
                <a:gd name="T54" fmla="*/ 418 w 454"/>
                <a:gd name="T55" fmla="*/ 16 h 182"/>
                <a:gd name="T56" fmla="*/ 406 w 454"/>
                <a:gd name="T57" fmla="*/ 8 h 182"/>
                <a:gd name="T58" fmla="*/ 390 w 454"/>
                <a:gd name="T59" fmla="*/ 2 h 182"/>
                <a:gd name="T60" fmla="*/ 374 w 454"/>
                <a:gd name="T61" fmla="*/ 0 h 182"/>
                <a:gd name="T62" fmla="*/ 374 w 454"/>
                <a:gd name="T63" fmla="*/ 0 h 182"/>
                <a:gd name="T64" fmla="*/ 374 w 454"/>
                <a:gd name="T65" fmla="*/ 0 h 182"/>
                <a:gd name="T66" fmla="*/ 360 w 454"/>
                <a:gd name="T67" fmla="*/ 0 h 182"/>
                <a:gd name="T68" fmla="*/ 348 w 454"/>
                <a:gd name="T69" fmla="*/ 2 h 182"/>
                <a:gd name="T70" fmla="*/ 334 w 454"/>
                <a:gd name="T71" fmla="*/ 8 h 182"/>
                <a:gd name="T72" fmla="*/ 322 w 454"/>
                <a:gd name="T73" fmla="*/ 16 h 182"/>
                <a:gd name="T74" fmla="*/ 322 w 454"/>
                <a:gd name="T75" fmla="*/ 16 h 182"/>
                <a:gd name="T76" fmla="*/ 296 w 454"/>
                <a:gd name="T77" fmla="*/ 32 h 182"/>
                <a:gd name="T78" fmla="*/ 270 w 454"/>
                <a:gd name="T79" fmla="*/ 44 h 182"/>
                <a:gd name="T80" fmla="*/ 270 w 454"/>
                <a:gd name="T81" fmla="*/ 44 h 182"/>
                <a:gd name="T82" fmla="*/ 230 w 454"/>
                <a:gd name="T83" fmla="*/ 54 h 182"/>
                <a:gd name="T84" fmla="*/ 0 w 454"/>
                <a:gd name="T85" fmla="*/ 56 h 182"/>
                <a:gd name="T86" fmla="*/ 0 w 454"/>
                <a:gd name="T87" fmla="*/ 128 h 182"/>
                <a:gd name="T88" fmla="*/ 230 w 454"/>
                <a:gd name="T89" fmla="*/ 128 h 182"/>
                <a:gd name="T90" fmla="*/ 266 w 454"/>
                <a:gd name="T91" fmla="*/ 13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4" h="182">
                  <a:moveTo>
                    <a:pt x="266" y="138"/>
                  </a:moveTo>
                  <a:lnTo>
                    <a:pt x="266" y="136"/>
                  </a:lnTo>
                  <a:lnTo>
                    <a:pt x="266" y="136"/>
                  </a:lnTo>
                  <a:lnTo>
                    <a:pt x="282" y="142"/>
                  </a:lnTo>
                  <a:lnTo>
                    <a:pt x="294" y="148"/>
                  </a:lnTo>
                  <a:lnTo>
                    <a:pt x="308" y="156"/>
                  </a:lnTo>
                  <a:lnTo>
                    <a:pt x="322" y="168"/>
                  </a:lnTo>
                  <a:lnTo>
                    <a:pt x="322" y="168"/>
                  </a:lnTo>
                  <a:lnTo>
                    <a:pt x="336" y="174"/>
                  </a:lnTo>
                  <a:lnTo>
                    <a:pt x="350" y="180"/>
                  </a:lnTo>
                  <a:lnTo>
                    <a:pt x="364" y="182"/>
                  </a:lnTo>
                  <a:lnTo>
                    <a:pt x="380" y="182"/>
                  </a:lnTo>
                  <a:lnTo>
                    <a:pt x="380" y="182"/>
                  </a:lnTo>
                  <a:lnTo>
                    <a:pt x="380" y="182"/>
                  </a:lnTo>
                  <a:lnTo>
                    <a:pt x="396" y="178"/>
                  </a:lnTo>
                  <a:lnTo>
                    <a:pt x="410" y="172"/>
                  </a:lnTo>
                  <a:lnTo>
                    <a:pt x="422" y="164"/>
                  </a:lnTo>
                  <a:lnTo>
                    <a:pt x="432" y="154"/>
                  </a:lnTo>
                  <a:lnTo>
                    <a:pt x="440" y="140"/>
                  </a:lnTo>
                  <a:lnTo>
                    <a:pt x="448" y="126"/>
                  </a:lnTo>
                  <a:lnTo>
                    <a:pt x="452" y="108"/>
                  </a:lnTo>
                  <a:lnTo>
                    <a:pt x="454" y="92"/>
                  </a:lnTo>
                  <a:lnTo>
                    <a:pt x="454" y="92"/>
                  </a:lnTo>
                  <a:lnTo>
                    <a:pt x="452" y="74"/>
                  </a:lnTo>
                  <a:lnTo>
                    <a:pt x="448" y="56"/>
                  </a:lnTo>
                  <a:lnTo>
                    <a:pt x="440" y="40"/>
                  </a:lnTo>
                  <a:lnTo>
                    <a:pt x="430" y="28"/>
                  </a:lnTo>
                  <a:lnTo>
                    <a:pt x="418" y="16"/>
                  </a:lnTo>
                  <a:lnTo>
                    <a:pt x="406" y="8"/>
                  </a:lnTo>
                  <a:lnTo>
                    <a:pt x="390" y="2"/>
                  </a:lnTo>
                  <a:lnTo>
                    <a:pt x="374" y="0"/>
                  </a:lnTo>
                  <a:lnTo>
                    <a:pt x="374" y="0"/>
                  </a:lnTo>
                  <a:lnTo>
                    <a:pt x="374" y="0"/>
                  </a:lnTo>
                  <a:lnTo>
                    <a:pt x="360" y="0"/>
                  </a:lnTo>
                  <a:lnTo>
                    <a:pt x="348" y="2"/>
                  </a:lnTo>
                  <a:lnTo>
                    <a:pt x="334" y="8"/>
                  </a:lnTo>
                  <a:lnTo>
                    <a:pt x="322" y="16"/>
                  </a:lnTo>
                  <a:lnTo>
                    <a:pt x="322" y="16"/>
                  </a:lnTo>
                  <a:lnTo>
                    <a:pt x="296" y="32"/>
                  </a:lnTo>
                  <a:lnTo>
                    <a:pt x="270" y="44"/>
                  </a:lnTo>
                  <a:lnTo>
                    <a:pt x="270" y="44"/>
                  </a:lnTo>
                  <a:lnTo>
                    <a:pt x="230" y="54"/>
                  </a:lnTo>
                  <a:lnTo>
                    <a:pt x="0" y="56"/>
                  </a:lnTo>
                  <a:lnTo>
                    <a:pt x="0" y="128"/>
                  </a:lnTo>
                  <a:lnTo>
                    <a:pt x="230" y="128"/>
                  </a:lnTo>
                  <a:lnTo>
                    <a:pt x="266" y="138"/>
                  </a:lnTo>
                  <a:close/>
                </a:path>
              </a:pathLst>
            </a:custGeom>
            <a:solidFill>
              <a:srgbClr val="CD19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37">
              <a:extLst>
                <a:ext uri="{FF2B5EF4-FFF2-40B4-BE49-F238E27FC236}">
                  <a16:creationId xmlns:a16="http://schemas.microsoft.com/office/drawing/2014/main" id="{406507A5-DB8A-1F43-BD64-45DB96396DBA}"/>
                </a:ext>
              </a:extLst>
            </p:cNvPr>
            <p:cNvSpPr>
              <a:spLocks/>
            </p:cNvSpPr>
            <p:nvPr/>
          </p:nvSpPr>
          <p:spPr bwMode="auto">
            <a:xfrm>
              <a:off x="10396538" y="8702675"/>
              <a:ext cx="288925" cy="733425"/>
            </a:xfrm>
            <a:custGeom>
              <a:avLst/>
              <a:gdLst>
                <a:gd name="T0" fmla="*/ 136 w 182"/>
                <a:gd name="T1" fmla="*/ 188 h 462"/>
                <a:gd name="T2" fmla="*/ 136 w 182"/>
                <a:gd name="T3" fmla="*/ 188 h 462"/>
                <a:gd name="T4" fmla="*/ 136 w 182"/>
                <a:gd name="T5" fmla="*/ 188 h 462"/>
                <a:gd name="T6" fmla="*/ 142 w 182"/>
                <a:gd name="T7" fmla="*/ 172 h 462"/>
                <a:gd name="T8" fmla="*/ 148 w 182"/>
                <a:gd name="T9" fmla="*/ 158 h 462"/>
                <a:gd name="T10" fmla="*/ 156 w 182"/>
                <a:gd name="T11" fmla="*/ 146 h 462"/>
                <a:gd name="T12" fmla="*/ 166 w 182"/>
                <a:gd name="T13" fmla="*/ 132 h 462"/>
                <a:gd name="T14" fmla="*/ 166 w 182"/>
                <a:gd name="T15" fmla="*/ 132 h 462"/>
                <a:gd name="T16" fmla="*/ 174 w 182"/>
                <a:gd name="T17" fmla="*/ 118 h 462"/>
                <a:gd name="T18" fmla="*/ 180 w 182"/>
                <a:gd name="T19" fmla="*/ 104 h 462"/>
                <a:gd name="T20" fmla="*/ 182 w 182"/>
                <a:gd name="T21" fmla="*/ 90 h 462"/>
                <a:gd name="T22" fmla="*/ 182 w 182"/>
                <a:gd name="T23" fmla="*/ 74 h 462"/>
                <a:gd name="T24" fmla="*/ 182 w 182"/>
                <a:gd name="T25" fmla="*/ 74 h 462"/>
                <a:gd name="T26" fmla="*/ 182 w 182"/>
                <a:gd name="T27" fmla="*/ 74 h 462"/>
                <a:gd name="T28" fmla="*/ 178 w 182"/>
                <a:gd name="T29" fmla="*/ 58 h 462"/>
                <a:gd name="T30" fmla="*/ 172 w 182"/>
                <a:gd name="T31" fmla="*/ 44 h 462"/>
                <a:gd name="T32" fmla="*/ 164 w 182"/>
                <a:gd name="T33" fmla="*/ 32 h 462"/>
                <a:gd name="T34" fmla="*/ 154 w 182"/>
                <a:gd name="T35" fmla="*/ 22 h 462"/>
                <a:gd name="T36" fmla="*/ 140 w 182"/>
                <a:gd name="T37" fmla="*/ 12 h 462"/>
                <a:gd name="T38" fmla="*/ 126 w 182"/>
                <a:gd name="T39" fmla="*/ 6 h 462"/>
                <a:gd name="T40" fmla="*/ 108 w 182"/>
                <a:gd name="T41" fmla="*/ 2 h 462"/>
                <a:gd name="T42" fmla="*/ 92 w 182"/>
                <a:gd name="T43" fmla="*/ 0 h 462"/>
                <a:gd name="T44" fmla="*/ 92 w 182"/>
                <a:gd name="T45" fmla="*/ 0 h 462"/>
                <a:gd name="T46" fmla="*/ 72 w 182"/>
                <a:gd name="T47" fmla="*/ 2 h 462"/>
                <a:gd name="T48" fmla="*/ 56 w 182"/>
                <a:gd name="T49" fmla="*/ 6 h 462"/>
                <a:gd name="T50" fmla="*/ 40 w 182"/>
                <a:gd name="T51" fmla="*/ 14 h 462"/>
                <a:gd name="T52" fmla="*/ 28 w 182"/>
                <a:gd name="T53" fmla="*/ 24 h 462"/>
                <a:gd name="T54" fmla="*/ 16 w 182"/>
                <a:gd name="T55" fmla="*/ 36 h 462"/>
                <a:gd name="T56" fmla="*/ 8 w 182"/>
                <a:gd name="T57" fmla="*/ 48 h 462"/>
                <a:gd name="T58" fmla="*/ 2 w 182"/>
                <a:gd name="T59" fmla="*/ 64 h 462"/>
                <a:gd name="T60" fmla="*/ 0 w 182"/>
                <a:gd name="T61" fmla="*/ 78 h 462"/>
                <a:gd name="T62" fmla="*/ 0 w 182"/>
                <a:gd name="T63" fmla="*/ 78 h 462"/>
                <a:gd name="T64" fmla="*/ 0 w 182"/>
                <a:gd name="T65" fmla="*/ 78 h 462"/>
                <a:gd name="T66" fmla="*/ 0 w 182"/>
                <a:gd name="T67" fmla="*/ 94 h 462"/>
                <a:gd name="T68" fmla="*/ 2 w 182"/>
                <a:gd name="T69" fmla="*/ 106 h 462"/>
                <a:gd name="T70" fmla="*/ 8 w 182"/>
                <a:gd name="T71" fmla="*/ 120 h 462"/>
                <a:gd name="T72" fmla="*/ 14 w 182"/>
                <a:gd name="T73" fmla="*/ 132 h 462"/>
                <a:gd name="T74" fmla="*/ 14 w 182"/>
                <a:gd name="T75" fmla="*/ 132 h 462"/>
                <a:gd name="T76" fmla="*/ 32 w 182"/>
                <a:gd name="T77" fmla="*/ 158 h 462"/>
                <a:gd name="T78" fmla="*/ 44 w 182"/>
                <a:gd name="T79" fmla="*/ 184 h 462"/>
                <a:gd name="T80" fmla="*/ 44 w 182"/>
                <a:gd name="T81" fmla="*/ 184 h 462"/>
                <a:gd name="T82" fmla="*/ 54 w 182"/>
                <a:gd name="T83" fmla="*/ 222 h 462"/>
                <a:gd name="T84" fmla="*/ 54 w 182"/>
                <a:gd name="T85" fmla="*/ 462 h 462"/>
                <a:gd name="T86" fmla="*/ 128 w 182"/>
                <a:gd name="T87" fmla="*/ 462 h 462"/>
                <a:gd name="T88" fmla="*/ 128 w 182"/>
                <a:gd name="T89" fmla="*/ 222 h 462"/>
                <a:gd name="T90" fmla="*/ 136 w 182"/>
                <a:gd name="T91" fmla="*/ 18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462">
                  <a:moveTo>
                    <a:pt x="136" y="188"/>
                  </a:moveTo>
                  <a:lnTo>
                    <a:pt x="136" y="188"/>
                  </a:lnTo>
                  <a:lnTo>
                    <a:pt x="136" y="188"/>
                  </a:lnTo>
                  <a:lnTo>
                    <a:pt x="142" y="172"/>
                  </a:lnTo>
                  <a:lnTo>
                    <a:pt x="148" y="158"/>
                  </a:lnTo>
                  <a:lnTo>
                    <a:pt x="156" y="146"/>
                  </a:lnTo>
                  <a:lnTo>
                    <a:pt x="166" y="132"/>
                  </a:lnTo>
                  <a:lnTo>
                    <a:pt x="166" y="132"/>
                  </a:lnTo>
                  <a:lnTo>
                    <a:pt x="174" y="118"/>
                  </a:lnTo>
                  <a:lnTo>
                    <a:pt x="180" y="104"/>
                  </a:lnTo>
                  <a:lnTo>
                    <a:pt x="182" y="90"/>
                  </a:lnTo>
                  <a:lnTo>
                    <a:pt x="182" y="74"/>
                  </a:lnTo>
                  <a:lnTo>
                    <a:pt x="182" y="74"/>
                  </a:lnTo>
                  <a:lnTo>
                    <a:pt x="182" y="74"/>
                  </a:lnTo>
                  <a:lnTo>
                    <a:pt x="178" y="58"/>
                  </a:lnTo>
                  <a:lnTo>
                    <a:pt x="172" y="44"/>
                  </a:lnTo>
                  <a:lnTo>
                    <a:pt x="164" y="32"/>
                  </a:lnTo>
                  <a:lnTo>
                    <a:pt x="154" y="22"/>
                  </a:lnTo>
                  <a:lnTo>
                    <a:pt x="140" y="12"/>
                  </a:lnTo>
                  <a:lnTo>
                    <a:pt x="126" y="6"/>
                  </a:lnTo>
                  <a:lnTo>
                    <a:pt x="108" y="2"/>
                  </a:lnTo>
                  <a:lnTo>
                    <a:pt x="92" y="0"/>
                  </a:lnTo>
                  <a:lnTo>
                    <a:pt x="92" y="0"/>
                  </a:lnTo>
                  <a:lnTo>
                    <a:pt x="72" y="2"/>
                  </a:lnTo>
                  <a:lnTo>
                    <a:pt x="56" y="6"/>
                  </a:lnTo>
                  <a:lnTo>
                    <a:pt x="40" y="14"/>
                  </a:lnTo>
                  <a:lnTo>
                    <a:pt x="28" y="24"/>
                  </a:lnTo>
                  <a:lnTo>
                    <a:pt x="16" y="36"/>
                  </a:lnTo>
                  <a:lnTo>
                    <a:pt x="8" y="48"/>
                  </a:lnTo>
                  <a:lnTo>
                    <a:pt x="2" y="64"/>
                  </a:lnTo>
                  <a:lnTo>
                    <a:pt x="0" y="78"/>
                  </a:lnTo>
                  <a:lnTo>
                    <a:pt x="0" y="78"/>
                  </a:lnTo>
                  <a:lnTo>
                    <a:pt x="0" y="78"/>
                  </a:lnTo>
                  <a:lnTo>
                    <a:pt x="0" y="94"/>
                  </a:lnTo>
                  <a:lnTo>
                    <a:pt x="2" y="106"/>
                  </a:lnTo>
                  <a:lnTo>
                    <a:pt x="8" y="120"/>
                  </a:lnTo>
                  <a:lnTo>
                    <a:pt x="14" y="132"/>
                  </a:lnTo>
                  <a:lnTo>
                    <a:pt x="14" y="132"/>
                  </a:lnTo>
                  <a:lnTo>
                    <a:pt x="32" y="158"/>
                  </a:lnTo>
                  <a:lnTo>
                    <a:pt x="44" y="184"/>
                  </a:lnTo>
                  <a:lnTo>
                    <a:pt x="44" y="184"/>
                  </a:lnTo>
                  <a:lnTo>
                    <a:pt x="54" y="222"/>
                  </a:lnTo>
                  <a:lnTo>
                    <a:pt x="54" y="462"/>
                  </a:lnTo>
                  <a:lnTo>
                    <a:pt x="128" y="462"/>
                  </a:lnTo>
                  <a:lnTo>
                    <a:pt x="128" y="222"/>
                  </a:lnTo>
                  <a:lnTo>
                    <a:pt x="136" y="18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838">
              <a:extLst>
                <a:ext uri="{FF2B5EF4-FFF2-40B4-BE49-F238E27FC236}">
                  <a16:creationId xmlns:a16="http://schemas.microsoft.com/office/drawing/2014/main" id="{24124E1D-2B97-A64D-86DA-7D44EBF8B225}"/>
                </a:ext>
              </a:extLst>
            </p:cNvPr>
            <p:cNvSpPr>
              <a:spLocks/>
            </p:cNvSpPr>
            <p:nvPr/>
          </p:nvSpPr>
          <p:spPr bwMode="auto">
            <a:xfrm>
              <a:off x="11879263" y="10668000"/>
              <a:ext cx="285750" cy="720725"/>
            </a:xfrm>
            <a:custGeom>
              <a:avLst/>
              <a:gdLst>
                <a:gd name="T0" fmla="*/ 44 w 180"/>
                <a:gd name="T1" fmla="*/ 268 h 454"/>
                <a:gd name="T2" fmla="*/ 44 w 180"/>
                <a:gd name="T3" fmla="*/ 268 h 454"/>
                <a:gd name="T4" fmla="*/ 44 w 180"/>
                <a:gd name="T5" fmla="*/ 268 h 454"/>
                <a:gd name="T6" fmla="*/ 38 w 180"/>
                <a:gd name="T7" fmla="*/ 282 h 454"/>
                <a:gd name="T8" fmla="*/ 32 w 180"/>
                <a:gd name="T9" fmla="*/ 296 h 454"/>
                <a:gd name="T10" fmla="*/ 24 w 180"/>
                <a:gd name="T11" fmla="*/ 308 h 454"/>
                <a:gd name="T12" fmla="*/ 14 w 180"/>
                <a:gd name="T13" fmla="*/ 324 h 454"/>
                <a:gd name="T14" fmla="*/ 14 w 180"/>
                <a:gd name="T15" fmla="*/ 324 h 454"/>
                <a:gd name="T16" fmla="*/ 6 w 180"/>
                <a:gd name="T17" fmla="*/ 336 h 454"/>
                <a:gd name="T18" fmla="*/ 2 w 180"/>
                <a:gd name="T19" fmla="*/ 350 h 454"/>
                <a:gd name="T20" fmla="*/ 0 w 180"/>
                <a:gd name="T21" fmla="*/ 366 h 454"/>
                <a:gd name="T22" fmla="*/ 0 w 180"/>
                <a:gd name="T23" fmla="*/ 382 h 454"/>
                <a:gd name="T24" fmla="*/ 0 w 180"/>
                <a:gd name="T25" fmla="*/ 382 h 454"/>
                <a:gd name="T26" fmla="*/ 0 w 180"/>
                <a:gd name="T27" fmla="*/ 382 h 454"/>
                <a:gd name="T28" fmla="*/ 2 w 180"/>
                <a:gd name="T29" fmla="*/ 396 h 454"/>
                <a:gd name="T30" fmla="*/ 8 w 180"/>
                <a:gd name="T31" fmla="*/ 410 h 454"/>
                <a:gd name="T32" fmla="*/ 16 w 180"/>
                <a:gd name="T33" fmla="*/ 422 h 454"/>
                <a:gd name="T34" fmla="*/ 28 w 180"/>
                <a:gd name="T35" fmla="*/ 434 h 454"/>
                <a:gd name="T36" fmla="*/ 42 w 180"/>
                <a:gd name="T37" fmla="*/ 442 h 454"/>
                <a:gd name="T38" fmla="*/ 56 w 180"/>
                <a:gd name="T39" fmla="*/ 448 h 454"/>
                <a:gd name="T40" fmla="*/ 72 w 180"/>
                <a:gd name="T41" fmla="*/ 452 h 454"/>
                <a:gd name="T42" fmla="*/ 90 w 180"/>
                <a:gd name="T43" fmla="*/ 454 h 454"/>
                <a:gd name="T44" fmla="*/ 90 w 180"/>
                <a:gd name="T45" fmla="*/ 454 h 454"/>
                <a:gd name="T46" fmla="*/ 108 w 180"/>
                <a:gd name="T47" fmla="*/ 452 h 454"/>
                <a:gd name="T48" fmla="*/ 126 w 180"/>
                <a:gd name="T49" fmla="*/ 448 h 454"/>
                <a:gd name="T50" fmla="*/ 140 w 180"/>
                <a:gd name="T51" fmla="*/ 440 h 454"/>
                <a:gd name="T52" fmla="*/ 154 w 180"/>
                <a:gd name="T53" fmla="*/ 432 h 454"/>
                <a:gd name="T54" fmla="*/ 166 w 180"/>
                <a:gd name="T55" fmla="*/ 420 h 454"/>
                <a:gd name="T56" fmla="*/ 174 w 180"/>
                <a:gd name="T57" fmla="*/ 406 h 454"/>
                <a:gd name="T58" fmla="*/ 178 w 180"/>
                <a:gd name="T59" fmla="*/ 392 h 454"/>
                <a:gd name="T60" fmla="*/ 180 w 180"/>
                <a:gd name="T61" fmla="*/ 376 h 454"/>
                <a:gd name="T62" fmla="*/ 180 w 180"/>
                <a:gd name="T63" fmla="*/ 376 h 454"/>
                <a:gd name="T64" fmla="*/ 180 w 180"/>
                <a:gd name="T65" fmla="*/ 376 h 454"/>
                <a:gd name="T66" fmla="*/ 180 w 180"/>
                <a:gd name="T67" fmla="*/ 362 h 454"/>
                <a:gd name="T68" fmla="*/ 178 w 180"/>
                <a:gd name="T69" fmla="*/ 348 h 454"/>
                <a:gd name="T70" fmla="*/ 174 w 180"/>
                <a:gd name="T71" fmla="*/ 336 h 454"/>
                <a:gd name="T72" fmla="*/ 166 w 180"/>
                <a:gd name="T73" fmla="*/ 324 h 454"/>
                <a:gd name="T74" fmla="*/ 166 w 180"/>
                <a:gd name="T75" fmla="*/ 324 h 454"/>
                <a:gd name="T76" fmla="*/ 148 w 180"/>
                <a:gd name="T77" fmla="*/ 298 h 454"/>
                <a:gd name="T78" fmla="*/ 136 w 180"/>
                <a:gd name="T79" fmla="*/ 272 h 454"/>
                <a:gd name="T80" fmla="*/ 136 w 180"/>
                <a:gd name="T81" fmla="*/ 272 h 454"/>
                <a:gd name="T82" fmla="*/ 126 w 180"/>
                <a:gd name="T83" fmla="*/ 232 h 454"/>
                <a:gd name="T84" fmla="*/ 126 w 180"/>
                <a:gd name="T85" fmla="*/ 0 h 454"/>
                <a:gd name="T86" fmla="*/ 54 w 180"/>
                <a:gd name="T87" fmla="*/ 0 h 454"/>
                <a:gd name="T88" fmla="*/ 54 w 180"/>
                <a:gd name="T89" fmla="*/ 232 h 454"/>
                <a:gd name="T90" fmla="*/ 44 w 180"/>
                <a:gd name="T91" fmla="*/ 26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454">
                  <a:moveTo>
                    <a:pt x="44" y="268"/>
                  </a:moveTo>
                  <a:lnTo>
                    <a:pt x="44" y="268"/>
                  </a:lnTo>
                  <a:lnTo>
                    <a:pt x="44" y="268"/>
                  </a:lnTo>
                  <a:lnTo>
                    <a:pt x="38" y="282"/>
                  </a:lnTo>
                  <a:lnTo>
                    <a:pt x="32" y="296"/>
                  </a:lnTo>
                  <a:lnTo>
                    <a:pt x="24" y="308"/>
                  </a:lnTo>
                  <a:lnTo>
                    <a:pt x="14" y="324"/>
                  </a:lnTo>
                  <a:lnTo>
                    <a:pt x="14" y="324"/>
                  </a:lnTo>
                  <a:lnTo>
                    <a:pt x="6" y="336"/>
                  </a:lnTo>
                  <a:lnTo>
                    <a:pt x="2" y="350"/>
                  </a:lnTo>
                  <a:lnTo>
                    <a:pt x="0" y="366"/>
                  </a:lnTo>
                  <a:lnTo>
                    <a:pt x="0" y="382"/>
                  </a:lnTo>
                  <a:lnTo>
                    <a:pt x="0" y="382"/>
                  </a:lnTo>
                  <a:lnTo>
                    <a:pt x="0" y="382"/>
                  </a:lnTo>
                  <a:lnTo>
                    <a:pt x="2" y="396"/>
                  </a:lnTo>
                  <a:lnTo>
                    <a:pt x="8" y="410"/>
                  </a:lnTo>
                  <a:lnTo>
                    <a:pt x="16" y="422"/>
                  </a:lnTo>
                  <a:lnTo>
                    <a:pt x="28" y="434"/>
                  </a:lnTo>
                  <a:lnTo>
                    <a:pt x="42" y="442"/>
                  </a:lnTo>
                  <a:lnTo>
                    <a:pt x="56" y="448"/>
                  </a:lnTo>
                  <a:lnTo>
                    <a:pt x="72" y="452"/>
                  </a:lnTo>
                  <a:lnTo>
                    <a:pt x="90" y="454"/>
                  </a:lnTo>
                  <a:lnTo>
                    <a:pt x="90" y="454"/>
                  </a:lnTo>
                  <a:lnTo>
                    <a:pt x="108" y="452"/>
                  </a:lnTo>
                  <a:lnTo>
                    <a:pt x="126" y="448"/>
                  </a:lnTo>
                  <a:lnTo>
                    <a:pt x="140" y="440"/>
                  </a:lnTo>
                  <a:lnTo>
                    <a:pt x="154" y="432"/>
                  </a:lnTo>
                  <a:lnTo>
                    <a:pt x="166" y="420"/>
                  </a:lnTo>
                  <a:lnTo>
                    <a:pt x="174" y="406"/>
                  </a:lnTo>
                  <a:lnTo>
                    <a:pt x="178" y="392"/>
                  </a:lnTo>
                  <a:lnTo>
                    <a:pt x="180" y="376"/>
                  </a:lnTo>
                  <a:lnTo>
                    <a:pt x="180" y="376"/>
                  </a:lnTo>
                  <a:lnTo>
                    <a:pt x="180" y="376"/>
                  </a:lnTo>
                  <a:lnTo>
                    <a:pt x="180" y="362"/>
                  </a:lnTo>
                  <a:lnTo>
                    <a:pt x="178" y="348"/>
                  </a:lnTo>
                  <a:lnTo>
                    <a:pt x="174" y="336"/>
                  </a:lnTo>
                  <a:lnTo>
                    <a:pt x="166" y="324"/>
                  </a:lnTo>
                  <a:lnTo>
                    <a:pt x="166" y="324"/>
                  </a:lnTo>
                  <a:lnTo>
                    <a:pt x="148" y="298"/>
                  </a:lnTo>
                  <a:lnTo>
                    <a:pt x="136" y="272"/>
                  </a:lnTo>
                  <a:lnTo>
                    <a:pt x="136" y="272"/>
                  </a:lnTo>
                  <a:lnTo>
                    <a:pt x="126" y="232"/>
                  </a:lnTo>
                  <a:lnTo>
                    <a:pt x="126" y="0"/>
                  </a:lnTo>
                  <a:lnTo>
                    <a:pt x="54" y="0"/>
                  </a:lnTo>
                  <a:lnTo>
                    <a:pt x="54" y="232"/>
                  </a:lnTo>
                  <a:lnTo>
                    <a:pt x="44" y="26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839">
              <a:extLst>
                <a:ext uri="{FF2B5EF4-FFF2-40B4-BE49-F238E27FC236}">
                  <a16:creationId xmlns:a16="http://schemas.microsoft.com/office/drawing/2014/main" id="{057CAC7C-CAAD-3143-B9A9-B03BFBE01F7F}"/>
                </a:ext>
              </a:extLst>
            </p:cNvPr>
            <p:cNvSpPr>
              <a:spLocks/>
            </p:cNvSpPr>
            <p:nvPr/>
          </p:nvSpPr>
          <p:spPr bwMode="auto">
            <a:xfrm>
              <a:off x="12723813" y="7750175"/>
              <a:ext cx="1987550" cy="1374775"/>
            </a:xfrm>
            <a:custGeom>
              <a:avLst/>
              <a:gdLst>
                <a:gd name="T0" fmla="*/ 614 w 1252"/>
                <a:gd name="T1" fmla="*/ 780 h 866"/>
                <a:gd name="T2" fmla="*/ 588 w 1252"/>
                <a:gd name="T3" fmla="*/ 734 h 866"/>
                <a:gd name="T4" fmla="*/ 578 w 1252"/>
                <a:gd name="T5" fmla="*/ 716 h 866"/>
                <a:gd name="T6" fmla="*/ 566 w 1252"/>
                <a:gd name="T7" fmla="*/ 678 h 866"/>
                <a:gd name="T8" fmla="*/ 568 w 1252"/>
                <a:gd name="T9" fmla="*/ 656 h 866"/>
                <a:gd name="T10" fmla="*/ 568 w 1252"/>
                <a:gd name="T11" fmla="*/ 652 h 866"/>
                <a:gd name="T12" fmla="*/ 568 w 1252"/>
                <a:gd name="T13" fmla="*/ 652 h 866"/>
                <a:gd name="T14" fmla="*/ 572 w 1252"/>
                <a:gd name="T15" fmla="*/ 630 h 866"/>
                <a:gd name="T16" fmla="*/ 594 w 1252"/>
                <a:gd name="T17" fmla="*/ 592 h 866"/>
                <a:gd name="T18" fmla="*/ 630 w 1252"/>
                <a:gd name="T19" fmla="*/ 564 h 866"/>
                <a:gd name="T20" fmla="*/ 676 w 1252"/>
                <a:gd name="T21" fmla="*/ 548 h 866"/>
                <a:gd name="T22" fmla="*/ 702 w 1252"/>
                <a:gd name="T23" fmla="*/ 546 h 866"/>
                <a:gd name="T24" fmla="*/ 728 w 1252"/>
                <a:gd name="T25" fmla="*/ 548 h 866"/>
                <a:gd name="T26" fmla="*/ 776 w 1252"/>
                <a:gd name="T27" fmla="*/ 566 h 866"/>
                <a:gd name="T28" fmla="*/ 812 w 1252"/>
                <a:gd name="T29" fmla="*/ 596 h 866"/>
                <a:gd name="T30" fmla="*/ 824 w 1252"/>
                <a:gd name="T31" fmla="*/ 616 h 866"/>
                <a:gd name="T32" fmla="*/ 832 w 1252"/>
                <a:gd name="T33" fmla="*/ 638 h 866"/>
                <a:gd name="T34" fmla="*/ 836 w 1252"/>
                <a:gd name="T35" fmla="*/ 662 h 866"/>
                <a:gd name="T36" fmla="*/ 836 w 1252"/>
                <a:gd name="T37" fmla="*/ 662 h 866"/>
                <a:gd name="T38" fmla="*/ 830 w 1252"/>
                <a:gd name="T39" fmla="*/ 700 h 866"/>
                <a:gd name="T40" fmla="*/ 814 w 1252"/>
                <a:gd name="T41" fmla="*/ 734 h 866"/>
                <a:gd name="T42" fmla="*/ 800 w 1252"/>
                <a:gd name="T43" fmla="*/ 756 h 866"/>
                <a:gd name="T44" fmla="*/ 782 w 1252"/>
                <a:gd name="T45" fmla="*/ 806 h 866"/>
                <a:gd name="T46" fmla="*/ 782 w 1252"/>
                <a:gd name="T47" fmla="*/ 866 h 866"/>
                <a:gd name="T48" fmla="*/ 1252 w 1252"/>
                <a:gd name="T49" fmla="*/ 866 h 866"/>
                <a:gd name="T50" fmla="*/ 1154 w 1252"/>
                <a:gd name="T51" fmla="*/ 688 h 866"/>
                <a:gd name="T52" fmla="*/ 1068 w 1252"/>
                <a:gd name="T53" fmla="*/ 518 h 866"/>
                <a:gd name="T54" fmla="*/ 1012 w 1252"/>
                <a:gd name="T55" fmla="*/ 398 h 866"/>
                <a:gd name="T56" fmla="*/ 966 w 1252"/>
                <a:gd name="T57" fmla="*/ 282 h 866"/>
                <a:gd name="T58" fmla="*/ 938 w 1252"/>
                <a:gd name="T59" fmla="*/ 182 h 866"/>
                <a:gd name="T60" fmla="*/ 934 w 1252"/>
                <a:gd name="T61" fmla="*/ 142 h 866"/>
                <a:gd name="T62" fmla="*/ 934 w 1252"/>
                <a:gd name="T63" fmla="*/ 130 h 866"/>
                <a:gd name="T64" fmla="*/ 944 w 1252"/>
                <a:gd name="T65" fmla="*/ 92 h 866"/>
                <a:gd name="T66" fmla="*/ 960 w 1252"/>
                <a:gd name="T67" fmla="*/ 30 h 866"/>
                <a:gd name="T68" fmla="*/ 0 w 1252"/>
                <a:gd name="T69" fmla="*/ 0 h 866"/>
                <a:gd name="T70" fmla="*/ 56 w 1252"/>
                <a:gd name="T71" fmla="*/ 144 h 866"/>
                <a:gd name="T72" fmla="*/ 82 w 1252"/>
                <a:gd name="T73" fmla="*/ 138 h 866"/>
                <a:gd name="T74" fmla="*/ 128 w 1252"/>
                <a:gd name="T75" fmla="*/ 112 h 866"/>
                <a:gd name="T76" fmla="*/ 146 w 1252"/>
                <a:gd name="T77" fmla="*/ 102 h 866"/>
                <a:gd name="T78" fmla="*/ 186 w 1252"/>
                <a:gd name="T79" fmla="*/ 90 h 866"/>
                <a:gd name="T80" fmla="*/ 206 w 1252"/>
                <a:gd name="T81" fmla="*/ 92 h 866"/>
                <a:gd name="T82" fmla="*/ 210 w 1252"/>
                <a:gd name="T83" fmla="*/ 92 h 866"/>
                <a:gd name="T84" fmla="*/ 210 w 1252"/>
                <a:gd name="T85" fmla="*/ 92 h 866"/>
                <a:gd name="T86" fmla="*/ 232 w 1252"/>
                <a:gd name="T87" fmla="*/ 96 h 866"/>
                <a:gd name="T88" fmla="*/ 270 w 1252"/>
                <a:gd name="T89" fmla="*/ 118 h 866"/>
                <a:gd name="T90" fmla="*/ 298 w 1252"/>
                <a:gd name="T91" fmla="*/ 154 h 866"/>
                <a:gd name="T92" fmla="*/ 314 w 1252"/>
                <a:gd name="T93" fmla="*/ 200 h 866"/>
                <a:gd name="T94" fmla="*/ 316 w 1252"/>
                <a:gd name="T95" fmla="*/ 226 h 866"/>
                <a:gd name="T96" fmla="*/ 314 w 1252"/>
                <a:gd name="T97" fmla="*/ 252 h 866"/>
                <a:gd name="T98" fmla="*/ 296 w 1252"/>
                <a:gd name="T99" fmla="*/ 300 h 866"/>
                <a:gd name="T100" fmla="*/ 266 w 1252"/>
                <a:gd name="T101" fmla="*/ 336 h 866"/>
                <a:gd name="T102" fmla="*/ 246 w 1252"/>
                <a:gd name="T103" fmla="*/ 348 h 866"/>
                <a:gd name="T104" fmla="*/ 224 w 1252"/>
                <a:gd name="T105" fmla="*/ 356 h 866"/>
                <a:gd name="T106" fmla="*/ 200 w 1252"/>
                <a:gd name="T107" fmla="*/ 360 h 866"/>
                <a:gd name="T108" fmla="*/ 200 w 1252"/>
                <a:gd name="T109" fmla="*/ 360 h 866"/>
                <a:gd name="T110" fmla="*/ 162 w 1252"/>
                <a:gd name="T111" fmla="*/ 354 h 866"/>
                <a:gd name="T112" fmla="*/ 128 w 1252"/>
                <a:gd name="T113" fmla="*/ 338 h 866"/>
                <a:gd name="T114" fmla="*/ 108 w 1252"/>
                <a:gd name="T115" fmla="*/ 324 h 866"/>
                <a:gd name="T116" fmla="*/ 56 w 1252"/>
                <a:gd name="T117" fmla="*/ 306 h 866"/>
                <a:gd name="T118" fmla="*/ 0 w 1252"/>
                <a:gd name="T119" fmla="*/ 306 h 866"/>
                <a:gd name="T120" fmla="*/ 620 w 1252"/>
                <a:gd name="T121" fmla="*/ 866 h 866"/>
                <a:gd name="T122" fmla="*/ 614 w 1252"/>
                <a:gd name="T123" fmla="*/ 78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2" h="866">
                  <a:moveTo>
                    <a:pt x="614" y="780"/>
                  </a:moveTo>
                  <a:lnTo>
                    <a:pt x="614" y="780"/>
                  </a:lnTo>
                  <a:lnTo>
                    <a:pt x="604" y="758"/>
                  </a:lnTo>
                  <a:lnTo>
                    <a:pt x="588" y="734"/>
                  </a:lnTo>
                  <a:lnTo>
                    <a:pt x="588" y="734"/>
                  </a:lnTo>
                  <a:lnTo>
                    <a:pt x="578" y="716"/>
                  </a:lnTo>
                  <a:lnTo>
                    <a:pt x="570" y="698"/>
                  </a:lnTo>
                  <a:lnTo>
                    <a:pt x="566" y="678"/>
                  </a:lnTo>
                  <a:lnTo>
                    <a:pt x="568" y="656"/>
                  </a:lnTo>
                  <a:lnTo>
                    <a:pt x="568" y="656"/>
                  </a:lnTo>
                  <a:lnTo>
                    <a:pt x="568" y="654"/>
                  </a:lnTo>
                  <a:lnTo>
                    <a:pt x="568" y="652"/>
                  </a:lnTo>
                  <a:lnTo>
                    <a:pt x="568" y="652"/>
                  </a:lnTo>
                  <a:lnTo>
                    <a:pt x="568" y="652"/>
                  </a:lnTo>
                  <a:lnTo>
                    <a:pt x="570" y="640"/>
                  </a:lnTo>
                  <a:lnTo>
                    <a:pt x="572" y="630"/>
                  </a:lnTo>
                  <a:lnTo>
                    <a:pt x="580" y="610"/>
                  </a:lnTo>
                  <a:lnTo>
                    <a:pt x="594" y="592"/>
                  </a:lnTo>
                  <a:lnTo>
                    <a:pt x="610" y="576"/>
                  </a:lnTo>
                  <a:lnTo>
                    <a:pt x="630" y="564"/>
                  </a:lnTo>
                  <a:lnTo>
                    <a:pt x="652" y="554"/>
                  </a:lnTo>
                  <a:lnTo>
                    <a:pt x="676" y="548"/>
                  </a:lnTo>
                  <a:lnTo>
                    <a:pt x="702" y="546"/>
                  </a:lnTo>
                  <a:lnTo>
                    <a:pt x="702" y="546"/>
                  </a:lnTo>
                  <a:lnTo>
                    <a:pt x="714" y="546"/>
                  </a:lnTo>
                  <a:lnTo>
                    <a:pt x="728" y="548"/>
                  </a:lnTo>
                  <a:lnTo>
                    <a:pt x="754" y="554"/>
                  </a:lnTo>
                  <a:lnTo>
                    <a:pt x="776" y="566"/>
                  </a:lnTo>
                  <a:lnTo>
                    <a:pt x="796" y="580"/>
                  </a:lnTo>
                  <a:lnTo>
                    <a:pt x="812" y="596"/>
                  </a:lnTo>
                  <a:lnTo>
                    <a:pt x="820" y="606"/>
                  </a:lnTo>
                  <a:lnTo>
                    <a:pt x="824" y="616"/>
                  </a:lnTo>
                  <a:lnTo>
                    <a:pt x="830" y="628"/>
                  </a:lnTo>
                  <a:lnTo>
                    <a:pt x="832" y="638"/>
                  </a:lnTo>
                  <a:lnTo>
                    <a:pt x="834" y="650"/>
                  </a:lnTo>
                  <a:lnTo>
                    <a:pt x="836" y="662"/>
                  </a:lnTo>
                  <a:lnTo>
                    <a:pt x="836" y="662"/>
                  </a:lnTo>
                  <a:lnTo>
                    <a:pt x="836" y="662"/>
                  </a:lnTo>
                  <a:lnTo>
                    <a:pt x="834" y="682"/>
                  </a:lnTo>
                  <a:lnTo>
                    <a:pt x="830" y="700"/>
                  </a:lnTo>
                  <a:lnTo>
                    <a:pt x="824" y="718"/>
                  </a:lnTo>
                  <a:lnTo>
                    <a:pt x="814" y="734"/>
                  </a:lnTo>
                  <a:lnTo>
                    <a:pt x="814" y="734"/>
                  </a:lnTo>
                  <a:lnTo>
                    <a:pt x="800" y="756"/>
                  </a:lnTo>
                  <a:lnTo>
                    <a:pt x="790" y="776"/>
                  </a:lnTo>
                  <a:lnTo>
                    <a:pt x="782" y="806"/>
                  </a:lnTo>
                  <a:lnTo>
                    <a:pt x="782" y="806"/>
                  </a:lnTo>
                  <a:lnTo>
                    <a:pt x="782" y="866"/>
                  </a:lnTo>
                  <a:lnTo>
                    <a:pt x="1252" y="866"/>
                  </a:lnTo>
                  <a:lnTo>
                    <a:pt x="1252" y="866"/>
                  </a:lnTo>
                  <a:lnTo>
                    <a:pt x="1204" y="780"/>
                  </a:lnTo>
                  <a:lnTo>
                    <a:pt x="1154" y="688"/>
                  </a:lnTo>
                  <a:lnTo>
                    <a:pt x="1096" y="578"/>
                  </a:lnTo>
                  <a:lnTo>
                    <a:pt x="1068" y="518"/>
                  </a:lnTo>
                  <a:lnTo>
                    <a:pt x="1038" y="458"/>
                  </a:lnTo>
                  <a:lnTo>
                    <a:pt x="1012" y="398"/>
                  </a:lnTo>
                  <a:lnTo>
                    <a:pt x="988" y="338"/>
                  </a:lnTo>
                  <a:lnTo>
                    <a:pt x="966" y="282"/>
                  </a:lnTo>
                  <a:lnTo>
                    <a:pt x="950" y="230"/>
                  </a:lnTo>
                  <a:lnTo>
                    <a:pt x="938" y="182"/>
                  </a:lnTo>
                  <a:lnTo>
                    <a:pt x="936" y="162"/>
                  </a:lnTo>
                  <a:lnTo>
                    <a:pt x="934" y="142"/>
                  </a:lnTo>
                  <a:lnTo>
                    <a:pt x="934" y="142"/>
                  </a:lnTo>
                  <a:lnTo>
                    <a:pt x="934" y="130"/>
                  </a:lnTo>
                  <a:lnTo>
                    <a:pt x="936" y="118"/>
                  </a:lnTo>
                  <a:lnTo>
                    <a:pt x="944" y="92"/>
                  </a:lnTo>
                  <a:lnTo>
                    <a:pt x="954" y="56"/>
                  </a:lnTo>
                  <a:lnTo>
                    <a:pt x="960" y="30"/>
                  </a:lnTo>
                  <a:lnTo>
                    <a:pt x="964" y="0"/>
                  </a:lnTo>
                  <a:lnTo>
                    <a:pt x="0" y="0"/>
                  </a:lnTo>
                  <a:lnTo>
                    <a:pt x="0" y="144"/>
                  </a:lnTo>
                  <a:lnTo>
                    <a:pt x="56" y="144"/>
                  </a:lnTo>
                  <a:lnTo>
                    <a:pt x="82" y="138"/>
                  </a:lnTo>
                  <a:lnTo>
                    <a:pt x="82" y="138"/>
                  </a:lnTo>
                  <a:lnTo>
                    <a:pt x="106" y="128"/>
                  </a:lnTo>
                  <a:lnTo>
                    <a:pt x="128" y="112"/>
                  </a:lnTo>
                  <a:lnTo>
                    <a:pt x="128" y="112"/>
                  </a:lnTo>
                  <a:lnTo>
                    <a:pt x="146" y="102"/>
                  </a:lnTo>
                  <a:lnTo>
                    <a:pt x="166" y="94"/>
                  </a:lnTo>
                  <a:lnTo>
                    <a:pt x="186" y="90"/>
                  </a:lnTo>
                  <a:lnTo>
                    <a:pt x="206" y="92"/>
                  </a:lnTo>
                  <a:lnTo>
                    <a:pt x="206" y="92"/>
                  </a:lnTo>
                  <a:lnTo>
                    <a:pt x="210" y="92"/>
                  </a:lnTo>
                  <a:lnTo>
                    <a:pt x="210" y="92"/>
                  </a:lnTo>
                  <a:lnTo>
                    <a:pt x="210" y="92"/>
                  </a:lnTo>
                  <a:lnTo>
                    <a:pt x="210" y="92"/>
                  </a:lnTo>
                  <a:lnTo>
                    <a:pt x="222" y="94"/>
                  </a:lnTo>
                  <a:lnTo>
                    <a:pt x="232" y="96"/>
                  </a:lnTo>
                  <a:lnTo>
                    <a:pt x="252" y="106"/>
                  </a:lnTo>
                  <a:lnTo>
                    <a:pt x="270" y="118"/>
                  </a:lnTo>
                  <a:lnTo>
                    <a:pt x="286" y="134"/>
                  </a:lnTo>
                  <a:lnTo>
                    <a:pt x="298" y="154"/>
                  </a:lnTo>
                  <a:lnTo>
                    <a:pt x="308" y="176"/>
                  </a:lnTo>
                  <a:lnTo>
                    <a:pt x="314" y="200"/>
                  </a:lnTo>
                  <a:lnTo>
                    <a:pt x="316" y="226"/>
                  </a:lnTo>
                  <a:lnTo>
                    <a:pt x="316" y="226"/>
                  </a:lnTo>
                  <a:lnTo>
                    <a:pt x="316" y="240"/>
                  </a:lnTo>
                  <a:lnTo>
                    <a:pt x="314" y="252"/>
                  </a:lnTo>
                  <a:lnTo>
                    <a:pt x="308" y="278"/>
                  </a:lnTo>
                  <a:lnTo>
                    <a:pt x="296" y="300"/>
                  </a:lnTo>
                  <a:lnTo>
                    <a:pt x="282" y="320"/>
                  </a:lnTo>
                  <a:lnTo>
                    <a:pt x="266" y="336"/>
                  </a:lnTo>
                  <a:lnTo>
                    <a:pt x="256" y="344"/>
                  </a:lnTo>
                  <a:lnTo>
                    <a:pt x="246" y="348"/>
                  </a:lnTo>
                  <a:lnTo>
                    <a:pt x="236" y="354"/>
                  </a:lnTo>
                  <a:lnTo>
                    <a:pt x="224" y="356"/>
                  </a:lnTo>
                  <a:lnTo>
                    <a:pt x="212" y="358"/>
                  </a:lnTo>
                  <a:lnTo>
                    <a:pt x="200" y="360"/>
                  </a:lnTo>
                  <a:lnTo>
                    <a:pt x="200" y="360"/>
                  </a:lnTo>
                  <a:lnTo>
                    <a:pt x="200" y="360"/>
                  </a:lnTo>
                  <a:lnTo>
                    <a:pt x="182" y="358"/>
                  </a:lnTo>
                  <a:lnTo>
                    <a:pt x="162" y="354"/>
                  </a:lnTo>
                  <a:lnTo>
                    <a:pt x="146" y="348"/>
                  </a:lnTo>
                  <a:lnTo>
                    <a:pt x="128" y="338"/>
                  </a:lnTo>
                  <a:lnTo>
                    <a:pt x="128" y="338"/>
                  </a:lnTo>
                  <a:lnTo>
                    <a:pt x="108" y="324"/>
                  </a:lnTo>
                  <a:lnTo>
                    <a:pt x="88" y="314"/>
                  </a:lnTo>
                  <a:lnTo>
                    <a:pt x="56" y="306"/>
                  </a:lnTo>
                  <a:lnTo>
                    <a:pt x="56" y="306"/>
                  </a:lnTo>
                  <a:lnTo>
                    <a:pt x="0" y="306"/>
                  </a:lnTo>
                  <a:lnTo>
                    <a:pt x="0" y="866"/>
                  </a:lnTo>
                  <a:lnTo>
                    <a:pt x="620" y="866"/>
                  </a:lnTo>
                  <a:lnTo>
                    <a:pt x="620" y="806"/>
                  </a:lnTo>
                  <a:lnTo>
                    <a:pt x="614" y="780"/>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840">
              <a:extLst>
                <a:ext uri="{FF2B5EF4-FFF2-40B4-BE49-F238E27FC236}">
                  <a16:creationId xmlns:a16="http://schemas.microsoft.com/office/drawing/2014/main" id="{9C5463A5-1E36-8C4F-8307-66A86A6F23F4}"/>
                </a:ext>
              </a:extLst>
            </p:cNvPr>
            <p:cNvSpPr>
              <a:spLocks/>
            </p:cNvSpPr>
            <p:nvPr/>
          </p:nvSpPr>
          <p:spPr bwMode="auto">
            <a:xfrm>
              <a:off x="13692188" y="8677275"/>
              <a:ext cx="288925" cy="758825"/>
            </a:xfrm>
            <a:custGeom>
              <a:avLst/>
              <a:gdLst>
                <a:gd name="T0" fmla="*/ 136 w 182"/>
                <a:gd name="T1" fmla="*/ 186 h 478"/>
                <a:gd name="T2" fmla="*/ 136 w 182"/>
                <a:gd name="T3" fmla="*/ 186 h 478"/>
                <a:gd name="T4" fmla="*/ 136 w 182"/>
                <a:gd name="T5" fmla="*/ 186 h 478"/>
                <a:gd name="T6" fmla="*/ 142 w 182"/>
                <a:gd name="T7" fmla="*/ 170 h 478"/>
                <a:gd name="T8" fmla="*/ 148 w 182"/>
                <a:gd name="T9" fmla="*/ 158 h 478"/>
                <a:gd name="T10" fmla="*/ 156 w 182"/>
                <a:gd name="T11" fmla="*/ 144 h 478"/>
                <a:gd name="T12" fmla="*/ 166 w 182"/>
                <a:gd name="T13" fmla="*/ 130 h 478"/>
                <a:gd name="T14" fmla="*/ 166 w 182"/>
                <a:gd name="T15" fmla="*/ 130 h 478"/>
                <a:gd name="T16" fmla="*/ 174 w 182"/>
                <a:gd name="T17" fmla="*/ 116 h 478"/>
                <a:gd name="T18" fmla="*/ 180 w 182"/>
                <a:gd name="T19" fmla="*/ 104 h 478"/>
                <a:gd name="T20" fmla="*/ 182 w 182"/>
                <a:gd name="T21" fmla="*/ 88 h 478"/>
                <a:gd name="T22" fmla="*/ 182 w 182"/>
                <a:gd name="T23" fmla="*/ 72 h 478"/>
                <a:gd name="T24" fmla="*/ 182 w 182"/>
                <a:gd name="T25" fmla="*/ 72 h 478"/>
                <a:gd name="T26" fmla="*/ 182 w 182"/>
                <a:gd name="T27" fmla="*/ 72 h 478"/>
                <a:gd name="T28" fmla="*/ 178 w 182"/>
                <a:gd name="T29" fmla="*/ 58 h 478"/>
                <a:gd name="T30" fmla="*/ 172 w 182"/>
                <a:gd name="T31" fmla="*/ 44 h 478"/>
                <a:gd name="T32" fmla="*/ 164 w 182"/>
                <a:gd name="T33" fmla="*/ 32 h 478"/>
                <a:gd name="T34" fmla="*/ 154 w 182"/>
                <a:gd name="T35" fmla="*/ 20 h 478"/>
                <a:gd name="T36" fmla="*/ 140 w 182"/>
                <a:gd name="T37" fmla="*/ 12 h 478"/>
                <a:gd name="T38" fmla="*/ 124 w 182"/>
                <a:gd name="T39" fmla="*/ 4 h 478"/>
                <a:gd name="T40" fmla="*/ 108 w 182"/>
                <a:gd name="T41" fmla="*/ 0 h 478"/>
                <a:gd name="T42" fmla="*/ 92 w 182"/>
                <a:gd name="T43" fmla="*/ 0 h 478"/>
                <a:gd name="T44" fmla="*/ 92 w 182"/>
                <a:gd name="T45" fmla="*/ 0 h 478"/>
                <a:gd name="T46" fmla="*/ 72 w 182"/>
                <a:gd name="T47" fmla="*/ 0 h 478"/>
                <a:gd name="T48" fmla="*/ 56 w 182"/>
                <a:gd name="T49" fmla="*/ 6 h 478"/>
                <a:gd name="T50" fmla="*/ 40 w 182"/>
                <a:gd name="T51" fmla="*/ 12 h 478"/>
                <a:gd name="T52" fmla="*/ 26 w 182"/>
                <a:gd name="T53" fmla="*/ 22 h 478"/>
                <a:gd name="T54" fmla="*/ 16 w 182"/>
                <a:gd name="T55" fmla="*/ 34 h 478"/>
                <a:gd name="T56" fmla="*/ 8 w 182"/>
                <a:gd name="T57" fmla="*/ 48 h 478"/>
                <a:gd name="T58" fmla="*/ 2 w 182"/>
                <a:gd name="T59" fmla="*/ 62 h 478"/>
                <a:gd name="T60" fmla="*/ 0 w 182"/>
                <a:gd name="T61" fmla="*/ 78 h 478"/>
                <a:gd name="T62" fmla="*/ 0 w 182"/>
                <a:gd name="T63" fmla="*/ 78 h 478"/>
                <a:gd name="T64" fmla="*/ 0 w 182"/>
                <a:gd name="T65" fmla="*/ 78 h 478"/>
                <a:gd name="T66" fmla="*/ 0 w 182"/>
                <a:gd name="T67" fmla="*/ 92 h 478"/>
                <a:gd name="T68" fmla="*/ 2 w 182"/>
                <a:gd name="T69" fmla="*/ 106 h 478"/>
                <a:gd name="T70" fmla="*/ 8 w 182"/>
                <a:gd name="T71" fmla="*/ 118 h 478"/>
                <a:gd name="T72" fmla="*/ 14 w 182"/>
                <a:gd name="T73" fmla="*/ 130 h 478"/>
                <a:gd name="T74" fmla="*/ 14 w 182"/>
                <a:gd name="T75" fmla="*/ 130 h 478"/>
                <a:gd name="T76" fmla="*/ 32 w 182"/>
                <a:gd name="T77" fmla="*/ 156 h 478"/>
                <a:gd name="T78" fmla="*/ 44 w 182"/>
                <a:gd name="T79" fmla="*/ 182 h 478"/>
                <a:gd name="T80" fmla="*/ 44 w 182"/>
                <a:gd name="T81" fmla="*/ 182 h 478"/>
                <a:gd name="T82" fmla="*/ 54 w 182"/>
                <a:gd name="T83" fmla="*/ 222 h 478"/>
                <a:gd name="T84" fmla="*/ 54 w 182"/>
                <a:gd name="T85" fmla="*/ 478 h 478"/>
                <a:gd name="T86" fmla="*/ 126 w 182"/>
                <a:gd name="T87" fmla="*/ 478 h 478"/>
                <a:gd name="T88" fmla="*/ 128 w 182"/>
                <a:gd name="T89" fmla="*/ 222 h 478"/>
                <a:gd name="T90" fmla="*/ 136 w 182"/>
                <a:gd name="T91" fmla="*/ 18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478">
                  <a:moveTo>
                    <a:pt x="136" y="186"/>
                  </a:moveTo>
                  <a:lnTo>
                    <a:pt x="136" y="186"/>
                  </a:lnTo>
                  <a:lnTo>
                    <a:pt x="136" y="186"/>
                  </a:lnTo>
                  <a:lnTo>
                    <a:pt x="142" y="170"/>
                  </a:lnTo>
                  <a:lnTo>
                    <a:pt x="148" y="158"/>
                  </a:lnTo>
                  <a:lnTo>
                    <a:pt x="156" y="144"/>
                  </a:lnTo>
                  <a:lnTo>
                    <a:pt x="166" y="130"/>
                  </a:lnTo>
                  <a:lnTo>
                    <a:pt x="166" y="130"/>
                  </a:lnTo>
                  <a:lnTo>
                    <a:pt x="174" y="116"/>
                  </a:lnTo>
                  <a:lnTo>
                    <a:pt x="180" y="104"/>
                  </a:lnTo>
                  <a:lnTo>
                    <a:pt x="182" y="88"/>
                  </a:lnTo>
                  <a:lnTo>
                    <a:pt x="182" y="72"/>
                  </a:lnTo>
                  <a:lnTo>
                    <a:pt x="182" y="72"/>
                  </a:lnTo>
                  <a:lnTo>
                    <a:pt x="182" y="72"/>
                  </a:lnTo>
                  <a:lnTo>
                    <a:pt x="178" y="58"/>
                  </a:lnTo>
                  <a:lnTo>
                    <a:pt x="172" y="44"/>
                  </a:lnTo>
                  <a:lnTo>
                    <a:pt x="164" y="32"/>
                  </a:lnTo>
                  <a:lnTo>
                    <a:pt x="154" y="20"/>
                  </a:lnTo>
                  <a:lnTo>
                    <a:pt x="140" y="12"/>
                  </a:lnTo>
                  <a:lnTo>
                    <a:pt x="124" y="4"/>
                  </a:lnTo>
                  <a:lnTo>
                    <a:pt x="108" y="0"/>
                  </a:lnTo>
                  <a:lnTo>
                    <a:pt x="92" y="0"/>
                  </a:lnTo>
                  <a:lnTo>
                    <a:pt x="92" y="0"/>
                  </a:lnTo>
                  <a:lnTo>
                    <a:pt x="72" y="0"/>
                  </a:lnTo>
                  <a:lnTo>
                    <a:pt x="56" y="6"/>
                  </a:lnTo>
                  <a:lnTo>
                    <a:pt x="40" y="12"/>
                  </a:lnTo>
                  <a:lnTo>
                    <a:pt x="26" y="22"/>
                  </a:lnTo>
                  <a:lnTo>
                    <a:pt x="16" y="34"/>
                  </a:lnTo>
                  <a:lnTo>
                    <a:pt x="8" y="48"/>
                  </a:lnTo>
                  <a:lnTo>
                    <a:pt x="2" y="62"/>
                  </a:lnTo>
                  <a:lnTo>
                    <a:pt x="0" y="78"/>
                  </a:lnTo>
                  <a:lnTo>
                    <a:pt x="0" y="78"/>
                  </a:lnTo>
                  <a:lnTo>
                    <a:pt x="0" y="78"/>
                  </a:lnTo>
                  <a:lnTo>
                    <a:pt x="0" y="92"/>
                  </a:lnTo>
                  <a:lnTo>
                    <a:pt x="2" y="106"/>
                  </a:lnTo>
                  <a:lnTo>
                    <a:pt x="8" y="118"/>
                  </a:lnTo>
                  <a:lnTo>
                    <a:pt x="14" y="130"/>
                  </a:lnTo>
                  <a:lnTo>
                    <a:pt x="14" y="130"/>
                  </a:lnTo>
                  <a:lnTo>
                    <a:pt x="32" y="156"/>
                  </a:lnTo>
                  <a:lnTo>
                    <a:pt x="44" y="182"/>
                  </a:lnTo>
                  <a:lnTo>
                    <a:pt x="44" y="182"/>
                  </a:lnTo>
                  <a:lnTo>
                    <a:pt x="54" y="222"/>
                  </a:lnTo>
                  <a:lnTo>
                    <a:pt x="54" y="478"/>
                  </a:lnTo>
                  <a:lnTo>
                    <a:pt x="126" y="478"/>
                  </a:lnTo>
                  <a:lnTo>
                    <a:pt x="128" y="222"/>
                  </a:lnTo>
                  <a:lnTo>
                    <a:pt x="136" y="186"/>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841">
              <a:extLst>
                <a:ext uri="{FF2B5EF4-FFF2-40B4-BE49-F238E27FC236}">
                  <a16:creationId xmlns:a16="http://schemas.microsoft.com/office/drawing/2014/main" id="{67EDE49C-D732-004A-A7C3-5897835D3D6D}"/>
                </a:ext>
              </a:extLst>
            </p:cNvPr>
            <p:cNvSpPr>
              <a:spLocks/>
            </p:cNvSpPr>
            <p:nvPr/>
          </p:nvSpPr>
          <p:spPr bwMode="auto">
            <a:xfrm>
              <a:off x="8548688" y="6146800"/>
              <a:ext cx="1425575" cy="1371600"/>
            </a:xfrm>
            <a:custGeom>
              <a:avLst/>
              <a:gdLst>
                <a:gd name="T0" fmla="*/ 318 w 898"/>
                <a:gd name="T1" fmla="*/ 0 h 864"/>
                <a:gd name="T2" fmla="*/ 284 w 898"/>
                <a:gd name="T3" fmla="*/ 52 h 864"/>
                <a:gd name="T4" fmla="*/ 224 w 898"/>
                <a:gd name="T5" fmla="*/ 156 h 864"/>
                <a:gd name="T6" fmla="*/ 198 w 898"/>
                <a:gd name="T7" fmla="*/ 206 h 864"/>
                <a:gd name="T8" fmla="*/ 134 w 898"/>
                <a:gd name="T9" fmla="*/ 352 h 864"/>
                <a:gd name="T10" fmla="*/ 76 w 898"/>
                <a:gd name="T11" fmla="*/ 510 h 864"/>
                <a:gd name="T12" fmla="*/ 32 w 898"/>
                <a:gd name="T13" fmla="*/ 682 h 864"/>
                <a:gd name="T14" fmla="*/ 0 w 898"/>
                <a:gd name="T15" fmla="*/ 864 h 864"/>
                <a:gd name="T16" fmla="*/ 542 w 898"/>
                <a:gd name="T17" fmla="*/ 782 h 864"/>
                <a:gd name="T18" fmla="*/ 536 w 898"/>
                <a:gd name="T19" fmla="*/ 756 h 864"/>
                <a:gd name="T20" fmla="*/ 510 w 898"/>
                <a:gd name="T21" fmla="*/ 710 h 864"/>
                <a:gd name="T22" fmla="*/ 500 w 898"/>
                <a:gd name="T23" fmla="*/ 692 h 864"/>
                <a:gd name="T24" fmla="*/ 488 w 898"/>
                <a:gd name="T25" fmla="*/ 654 h 864"/>
                <a:gd name="T26" fmla="*/ 488 w 898"/>
                <a:gd name="T27" fmla="*/ 632 h 864"/>
                <a:gd name="T28" fmla="*/ 490 w 898"/>
                <a:gd name="T29" fmla="*/ 628 h 864"/>
                <a:gd name="T30" fmla="*/ 490 w 898"/>
                <a:gd name="T31" fmla="*/ 628 h 864"/>
                <a:gd name="T32" fmla="*/ 494 w 898"/>
                <a:gd name="T33" fmla="*/ 606 h 864"/>
                <a:gd name="T34" fmla="*/ 516 w 898"/>
                <a:gd name="T35" fmla="*/ 568 h 864"/>
                <a:gd name="T36" fmla="*/ 552 w 898"/>
                <a:gd name="T37" fmla="*/ 540 h 864"/>
                <a:gd name="T38" fmla="*/ 598 w 898"/>
                <a:gd name="T39" fmla="*/ 524 h 864"/>
                <a:gd name="T40" fmla="*/ 622 w 898"/>
                <a:gd name="T41" fmla="*/ 522 h 864"/>
                <a:gd name="T42" fmla="*/ 650 w 898"/>
                <a:gd name="T43" fmla="*/ 524 h 864"/>
                <a:gd name="T44" fmla="*/ 698 w 898"/>
                <a:gd name="T45" fmla="*/ 542 h 864"/>
                <a:gd name="T46" fmla="*/ 734 w 898"/>
                <a:gd name="T47" fmla="*/ 574 h 864"/>
                <a:gd name="T48" fmla="*/ 746 w 898"/>
                <a:gd name="T49" fmla="*/ 592 h 864"/>
                <a:gd name="T50" fmla="*/ 754 w 898"/>
                <a:gd name="T51" fmla="*/ 614 h 864"/>
                <a:gd name="T52" fmla="*/ 758 w 898"/>
                <a:gd name="T53" fmla="*/ 638 h 864"/>
                <a:gd name="T54" fmla="*/ 756 w 898"/>
                <a:gd name="T55" fmla="*/ 638 h 864"/>
                <a:gd name="T56" fmla="*/ 752 w 898"/>
                <a:gd name="T57" fmla="*/ 676 h 864"/>
                <a:gd name="T58" fmla="*/ 736 w 898"/>
                <a:gd name="T59" fmla="*/ 710 h 864"/>
                <a:gd name="T60" fmla="*/ 722 w 898"/>
                <a:gd name="T61" fmla="*/ 732 h 864"/>
                <a:gd name="T62" fmla="*/ 704 w 898"/>
                <a:gd name="T63" fmla="*/ 782 h 864"/>
                <a:gd name="T64" fmla="*/ 704 w 898"/>
                <a:gd name="T65" fmla="*/ 864 h 864"/>
                <a:gd name="T66" fmla="*/ 898 w 898"/>
                <a:gd name="T67"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8" h="864">
                  <a:moveTo>
                    <a:pt x="898" y="0"/>
                  </a:moveTo>
                  <a:lnTo>
                    <a:pt x="318" y="0"/>
                  </a:lnTo>
                  <a:lnTo>
                    <a:pt x="318" y="0"/>
                  </a:lnTo>
                  <a:lnTo>
                    <a:pt x="284" y="52"/>
                  </a:lnTo>
                  <a:lnTo>
                    <a:pt x="252" y="104"/>
                  </a:lnTo>
                  <a:lnTo>
                    <a:pt x="224" y="156"/>
                  </a:lnTo>
                  <a:lnTo>
                    <a:pt x="198" y="206"/>
                  </a:lnTo>
                  <a:lnTo>
                    <a:pt x="198" y="206"/>
                  </a:lnTo>
                  <a:lnTo>
                    <a:pt x="166" y="276"/>
                  </a:lnTo>
                  <a:lnTo>
                    <a:pt x="134" y="352"/>
                  </a:lnTo>
                  <a:lnTo>
                    <a:pt x="104" y="430"/>
                  </a:lnTo>
                  <a:lnTo>
                    <a:pt x="76" y="510"/>
                  </a:lnTo>
                  <a:lnTo>
                    <a:pt x="52" y="596"/>
                  </a:lnTo>
                  <a:lnTo>
                    <a:pt x="32" y="682"/>
                  </a:lnTo>
                  <a:lnTo>
                    <a:pt x="14" y="772"/>
                  </a:lnTo>
                  <a:lnTo>
                    <a:pt x="0" y="864"/>
                  </a:lnTo>
                  <a:lnTo>
                    <a:pt x="542" y="864"/>
                  </a:lnTo>
                  <a:lnTo>
                    <a:pt x="542" y="782"/>
                  </a:lnTo>
                  <a:lnTo>
                    <a:pt x="536" y="756"/>
                  </a:lnTo>
                  <a:lnTo>
                    <a:pt x="536" y="756"/>
                  </a:lnTo>
                  <a:lnTo>
                    <a:pt x="526" y="734"/>
                  </a:lnTo>
                  <a:lnTo>
                    <a:pt x="510" y="710"/>
                  </a:lnTo>
                  <a:lnTo>
                    <a:pt x="510" y="710"/>
                  </a:lnTo>
                  <a:lnTo>
                    <a:pt x="500" y="692"/>
                  </a:lnTo>
                  <a:lnTo>
                    <a:pt x="492" y="674"/>
                  </a:lnTo>
                  <a:lnTo>
                    <a:pt x="488" y="654"/>
                  </a:lnTo>
                  <a:lnTo>
                    <a:pt x="488" y="632"/>
                  </a:lnTo>
                  <a:lnTo>
                    <a:pt x="488" y="632"/>
                  </a:lnTo>
                  <a:lnTo>
                    <a:pt x="490" y="630"/>
                  </a:lnTo>
                  <a:lnTo>
                    <a:pt x="490" y="628"/>
                  </a:lnTo>
                  <a:lnTo>
                    <a:pt x="490" y="628"/>
                  </a:lnTo>
                  <a:lnTo>
                    <a:pt x="490" y="628"/>
                  </a:lnTo>
                  <a:lnTo>
                    <a:pt x="490" y="618"/>
                  </a:lnTo>
                  <a:lnTo>
                    <a:pt x="494" y="606"/>
                  </a:lnTo>
                  <a:lnTo>
                    <a:pt x="502" y="586"/>
                  </a:lnTo>
                  <a:lnTo>
                    <a:pt x="516" y="568"/>
                  </a:lnTo>
                  <a:lnTo>
                    <a:pt x="532" y="552"/>
                  </a:lnTo>
                  <a:lnTo>
                    <a:pt x="552" y="540"/>
                  </a:lnTo>
                  <a:lnTo>
                    <a:pt x="574" y="530"/>
                  </a:lnTo>
                  <a:lnTo>
                    <a:pt x="598" y="524"/>
                  </a:lnTo>
                  <a:lnTo>
                    <a:pt x="622" y="522"/>
                  </a:lnTo>
                  <a:lnTo>
                    <a:pt x="622" y="522"/>
                  </a:lnTo>
                  <a:lnTo>
                    <a:pt x="636" y="522"/>
                  </a:lnTo>
                  <a:lnTo>
                    <a:pt x="650" y="524"/>
                  </a:lnTo>
                  <a:lnTo>
                    <a:pt x="676" y="532"/>
                  </a:lnTo>
                  <a:lnTo>
                    <a:pt x="698" y="542"/>
                  </a:lnTo>
                  <a:lnTo>
                    <a:pt x="718" y="556"/>
                  </a:lnTo>
                  <a:lnTo>
                    <a:pt x="734" y="574"/>
                  </a:lnTo>
                  <a:lnTo>
                    <a:pt x="740" y="582"/>
                  </a:lnTo>
                  <a:lnTo>
                    <a:pt x="746" y="592"/>
                  </a:lnTo>
                  <a:lnTo>
                    <a:pt x="752" y="604"/>
                  </a:lnTo>
                  <a:lnTo>
                    <a:pt x="754" y="614"/>
                  </a:lnTo>
                  <a:lnTo>
                    <a:pt x="756" y="626"/>
                  </a:lnTo>
                  <a:lnTo>
                    <a:pt x="758" y="638"/>
                  </a:lnTo>
                  <a:lnTo>
                    <a:pt x="756" y="638"/>
                  </a:lnTo>
                  <a:lnTo>
                    <a:pt x="756" y="638"/>
                  </a:lnTo>
                  <a:lnTo>
                    <a:pt x="756" y="658"/>
                  </a:lnTo>
                  <a:lnTo>
                    <a:pt x="752" y="676"/>
                  </a:lnTo>
                  <a:lnTo>
                    <a:pt x="746" y="694"/>
                  </a:lnTo>
                  <a:lnTo>
                    <a:pt x="736" y="710"/>
                  </a:lnTo>
                  <a:lnTo>
                    <a:pt x="736" y="710"/>
                  </a:lnTo>
                  <a:lnTo>
                    <a:pt x="722" y="732"/>
                  </a:lnTo>
                  <a:lnTo>
                    <a:pt x="712" y="752"/>
                  </a:lnTo>
                  <a:lnTo>
                    <a:pt x="704" y="782"/>
                  </a:lnTo>
                  <a:lnTo>
                    <a:pt x="704" y="782"/>
                  </a:lnTo>
                  <a:lnTo>
                    <a:pt x="704" y="864"/>
                  </a:lnTo>
                  <a:lnTo>
                    <a:pt x="898" y="864"/>
                  </a:lnTo>
                  <a:lnTo>
                    <a:pt x="898" y="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842">
              <a:extLst>
                <a:ext uri="{FF2B5EF4-FFF2-40B4-BE49-F238E27FC236}">
                  <a16:creationId xmlns:a16="http://schemas.microsoft.com/office/drawing/2014/main" id="{4E9838D7-5AD9-BF4A-8479-374CD4DCE44A}"/>
                </a:ext>
              </a:extLst>
            </p:cNvPr>
            <p:cNvSpPr>
              <a:spLocks/>
            </p:cNvSpPr>
            <p:nvPr/>
          </p:nvSpPr>
          <p:spPr bwMode="auto">
            <a:xfrm>
              <a:off x="9393238" y="7035800"/>
              <a:ext cx="288925" cy="714375"/>
            </a:xfrm>
            <a:custGeom>
              <a:avLst/>
              <a:gdLst>
                <a:gd name="T0" fmla="*/ 136 w 182"/>
                <a:gd name="T1" fmla="*/ 186 h 450"/>
                <a:gd name="T2" fmla="*/ 136 w 182"/>
                <a:gd name="T3" fmla="*/ 186 h 450"/>
                <a:gd name="T4" fmla="*/ 136 w 182"/>
                <a:gd name="T5" fmla="*/ 186 h 450"/>
                <a:gd name="T6" fmla="*/ 142 w 182"/>
                <a:gd name="T7" fmla="*/ 170 h 450"/>
                <a:gd name="T8" fmla="*/ 148 w 182"/>
                <a:gd name="T9" fmla="*/ 158 h 450"/>
                <a:gd name="T10" fmla="*/ 156 w 182"/>
                <a:gd name="T11" fmla="*/ 144 h 450"/>
                <a:gd name="T12" fmla="*/ 166 w 182"/>
                <a:gd name="T13" fmla="*/ 130 h 450"/>
                <a:gd name="T14" fmla="*/ 166 w 182"/>
                <a:gd name="T15" fmla="*/ 130 h 450"/>
                <a:gd name="T16" fmla="*/ 174 w 182"/>
                <a:gd name="T17" fmla="*/ 118 h 450"/>
                <a:gd name="T18" fmla="*/ 180 w 182"/>
                <a:gd name="T19" fmla="*/ 104 h 450"/>
                <a:gd name="T20" fmla="*/ 182 w 182"/>
                <a:gd name="T21" fmla="*/ 88 h 450"/>
                <a:gd name="T22" fmla="*/ 180 w 182"/>
                <a:gd name="T23" fmla="*/ 72 h 450"/>
                <a:gd name="T24" fmla="*/ 182 w 182"/>
                <a:gd name="T25" fmla="*/ 72 h 450"/>
                <a:gd name="T26" fmla="*/ 182 w 182"/>
                <a:gd name="T27" fmla="*/ 72 h 450"/>
                <a:gd name="T28" fmla="*/ 178 w 182"/>
                <a:gd name="T29" fmla="*/ 58 h 450"/>
                <a:gd name="T30" fmla="*/ 172 w 182"/>
                <a:gd name="T31" fmla="*/ 44 h 450"/>
                <a:gd name="T32" fmla="*/ 164 w 182"/>
                <a:gd name="T33" fmla="*/ 32 h 450"/>
                <a:gd name="T34" fmla="*/ 152 w 182"/>
                <a:gd name="T35" fmla="*/ 20 h 450"/>
                <a:gd name="T36" fmla="*/ 140 w 182"/>
                <a:gd name="T37" fmla="*/ 12 h 450"/>
                <a:gd name="T38" fmla="*/ 124 w 182"/>
                <a:gd name="T39" fmla="*/ 6 h 450"/>
                <a:gd name="T40" fmla="*/ 108 w 182"/>
                <a:gd name="T41" fmla="*/ 2 h 450"/>
                <a:gd name="T42" fmla="*/ 90 w 182"/>
                <a:gd name="T43" fmla="*/ 0 h 450"/>
                <a:gd name="T44" fmla="*/ 90 w 182"/>
                <a:gd name="T45" fmla="*/ 0 h 450"/>
                <a:gd name="T46" fmla="*/ 72 w 182"/>
                <a:gd name="T47" fmla="*/ 2 h 450"/>
                <a:gd name="T48" fmla="*/ 56 w 182"/>
                <a:gd name="T49" fmla="*/ 6 h 450"/>
                <a:gd name="T50" fmla="*/ 40 w 182"/>
                <a:gd name="T51" fmla="*/ 12 h 450"/>
                <a:gd name="T52" fmla="*/ 26 w 182"/>
                <a:gd name="T53" fmla="*/ 22 h 450"/>
                <a:gd name="T54" fmla="*/ 16 w 182"/>
                <a:gd name="T55" fmla="*/ 34 h 450"/>
                <a:gd name="T56" fmla="*/ 8 w 182"/>
                <a:gd name="T57" fmla="*/ 48 h 450"/>
                <a:gd name="T58" fmla="*/ 2 w 182"/>
                <a:gd name="T59" fmla="*/ 62 h 450"/>
                <a:gd name="T60" fmla="*/ 0 w 182"/>
                <a:gd name="T61" fmla="*/ 78 h 450"/>
                <a:gd name="T62" fmla="*/ 0 w 182"/>
                <a:gd name="T63" fmla="*/ 78 h 450"/>
                <a:gd name="T64" fmla="*/ 0 w 182"/>
                <a:gd name="T65" fmla="*/ 78 h 450"/>
                <a:gd name="T66" fmla="*/ 0 w 182"/>
                <a:gd name="T67" fmla="*/ 92 h 450"/>
                <a:gd name="T68" fmla="*/ 2 w 182"/>
                <a:gd name="T69" fmla="*/ 106 h 450"/>
                <a:gd name="T70" fmla="*/ 8 w 182"/>
                <a:gd name="T71" fmla="*/ 118 h 450"/>
                <a:gd name="T72" fmla="*/ 14 w 182"/>
                <a:gd name="T73" fmla="*/ 130 h 450"/>
                <a:gd name="T74" fmla="*/ 14 w 182"/>
                <a:gd name="T75" fmla="*/ 130 h 450"/>
                <a:gd name="T76" fmla="*/ 32 w 182"/>
                <a:gd name="T77" fmla="*/ 156 h 450"/>
                <a:gd name="T78" fmla="*/ 44 w 182"/>
                <a:gd name="T79" fmla="*/ 182 h 450"/>
                <a:gd name="T80" fmla="*/ 44 w 182"/>
                <a:gd name="T81" fmla="*/ 182 h 450"/>
                <a:gd name="T82" fmla="*/ 54 w 182"/>
                <a:gd name="T83" fmla="*/ 222 h 450"/>
                <a:gd name="T84" fmla="*/ 54 w 182"/>
                <a:gd name="T85" fmla="*/ 450 h 450"/>
                <a:gd name="T86" fmla="*/ 126 w 182"/>
                <a:gd name="T87" fmla="*/ 450 h 450"/>
                <a:gd name="T88" fmla="*/ 128 w 182"/>
                <a:gd name="T89" fmla="*/ 222 h 450"/>
                <a:gd name="T90" fmla="*/ 136 w 182"/>
                <a:gd name="T91" fmla="*/ 18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450">
                  <a:moveTo>
                    <a:pt x="136" y="186"/>
                  </a:moveTo>
                  <a:lnTo>
                    <a:pt x="136" y="186"/>
                  </a:lnTo>
                  <a:lnTo>
                    <a:pt x="136" y="186"/>
                  </a:lnTo>
                  <a:lnTo>
                    <a:pt x="142" y="170"/>
                  </a:lnTo>
                  <a:lnTo>
                    <a:pt x="148" y="158"/>
                  </a:lnTo>
                  <a:lnTo>
                    <a:pt x="156" y="144"/>
                  </a:lnTo>
                  <a:lnTo>
                    <a:pt x="166" y="130"/>
                  </a:lnTo>
                  <a:lnTo>
                    <a:pt x="166" y="130"/>
                  </a:lnTo>
                  <a:lnTo>
                    <a:pt x="174" y="118"/>
                  </a:lnTo>
                  <a:lnTo>
                    <a:pt x="180" y="104"/>
                  </a:lnTo>
                  <a:lnTo>
                    <a:pt x="182" y="88"/>
                  </a:lnTo>
                  <a:lnTo>
                    <a:pt x="180" y="72"/>
                  </a:lnTo>
                  <a:lnTo>
                    <a:pt x="182" y="72"/>
                  </a:lnTo>
                  <a:lnTo>
                    <a:pt x="182" y="72"/>
                  </a:lnTo>
                  <a:lnTo>
                    <a:pt x="178" y="58"/>
                  </a:lnTo>
                  <a:lnTo>
                    <a:pt x="172" y="44"/>
                  </a:lnTo>
                  <a:lnTo>
                    <a:pt x="164" y="32"/>
                  </a:lnTo>
                  <a:lnTo>
                    <a:pt x="152" y="20"/>
                  </a:lnTo>
                  <a:lnTo>
                    <a:pt x="140" y="12"/>
                  </a:lnTo>
                  <a:lnTo>
                    <a:pt x="124" y="6"/>
                  </a:lnTo>
                  <a:lnTo>
                    <a:pt x="108" y="2"/>
                  </a:lnTo>
                  <a:lnTo>
                    <a:pt x="90" y="0"/>
                  </a:lnTo>
                  <a:lnTo>
                    <a:pt x="90" y="0"/>
                  </a:lnTo>
                  <a:lnTo>
                    <a:pt x="72" y="2"/>
                  </a:lnTo>
                  <a:lnTo>
                    <a:pt x="56" y="6"/>
                  </a:lnTo>
                  <a:lnTo>
                    <a:pt x="40" y="12"/>
                  </a:lnTo>
                  <a:lnTo>
                    <a:pt x="26" y="22"/>
                  </a:lnTo>
                  <a:lnTo>
                    <a:pt x="16" y="34"/>
                  </a:lnTo>
                  <a:lnTo>
                    <a:pt x="8" y="48"/>
                  </a:lnTo>
                  <a:lnTo>
                    <a:pt x="2" y="62"/>
                  </a:lnTo>
                  <a:lnTo>
                    <a:pt x="0" y="78"/>
                  </a:lnTo>
                  <a:lnTo>
                    <a:pt x="0" y="78"/>
                  </a:lnTo>
                  <a:lnTo>
                    <a:pt x="0" y="78"/>
                  </a:lnTo>
                  <a:lnTo>
                    <a:pt x="0" y="92"/>
                  </a:lnTo>
                  <a:lnTo>
                    <a:pt x="2" y="106"/>
                  </a:lnTo>
                  <a:lnTo>
                    <a:pt x="8" y="118"/>
                  </a:lnTo>
                  <a:lnTo>
                    <a:pt x="14" y="130"/>
                  </a:lnTo>
                  <a:lnTo>
                    <a:pt x="14" y="130"/>
                  </a:lnTo>
                  <a:lnTo>
                    <a:pt x="32" y="156"/>
                  </a:lnTo>
                  <a:lnTo>
                    <a:pt x="44" y="182"/>
                  </a:lnTo>
                  <a:lnTo>
                    <a:pt x="44" y="182"/>
                  </a:lnTo>
                  <a:lnTo>
                    <a:pt x="54" y="222"/>
                  </a:lnTo>
                  <a:lnTo>
                    <a:pt x="54" y="450"/>
                  </a:lnTo>
                  <a:lnTo>
                    <a:pt x="126" y="450"/>
                  </a:lnTo>
                  <a:lnTo>
                    <a:pt x="128" y="222"/>
                  </a:lnTo>
                  <a:lnTo>
                    <a:pt x="136" y="186"/>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843">
              <a:extLst>
                <a:ext uri="{FF2B5EF4-FFF2-40B4-BE49-F238E27FC236}">
                  <a16:creationId xmlns:a16="http://schemas.microsoft.com/office/drawing/2014/main" id="{F224C23F-D31C-3F4E-BEF7-3194EDA59B2C}"/>
                </a:ext>
              </a:extLst>
            </p:cNvPr>
            <p:cNvSpPr>
              <a:spLocks/>
            </p:cNvSpPr>
            <p:nvPr/>
          </p:nvSpPr>
          <p:spPr bwMode="auto">
            <a:xfrm>
              <a:off x="12107863" y="5426075"/>
              <a:ext cx="288925" cy="720725"/>
            </a:xfrm>
            <a:custGeom>
              <a:avLst/>
              <a:gdLst>
                <a:gd name="T0" fmla="*/ 138 w 182"/>
                <a:gd name="T1" fmla="*/ 188 h 454"/>
                <a:gd name="T2" fmla="*/ 136 w 182"/>
                <a:gd name="T3" fmla="*/ 188 h 454"/>
                <a:gd name="T4" fmla="*/ 136 w 182"/>
                <a:gd name="T5" fmla="*/ 188 h 454"/>
                <a:gd name="T6" fmla="*/ 142 w 182"/>
                <a:gd name="T7" fmla="*/ 172 h 454"/>
                <a:gd name="T8" fmla="*/ 150 w 182"/>
                <a:gd name="T9" fmla="*/ 158 h 454"/>
                <a:gd name="T10" fmla="*/ 156 w 182"/>
                <a:gd name="T11" fmla="*/ 146 h 454"/>
                <a:gd name="T12" fmla="*/ 168 w 182"/>
                <a:gd name="T13" fmla="*/ 132 h 454"/>
                <a:gd name="T14" fmla="*/ 168 w 182"/>
                <a:gd name="T15" fmla="*/ 132 h 454"/>
                <a:gd name="T16" fmla="*/ 176 w 182"/>
                <a:gd name="T17" fmla="*/ 118 h 454"/>
                <a:gd name="T18" fmla="*/ 180 w 182"/>
                <a:gd name="T19" fmla="*/ 104 h 454"/>
                <a:gd name="T20" fmla="*/ 182 w 182"/>
                <a:gd name="T21" fmla="*/ 90 h 454"/>
                <a:gd name="T22" fmla="*/ 182 w 182"/>
                <a:gd name="T23" fmla="*/ 74 h 454"/>
                <a:gd name="T24" fmla="*/ 182 w 182"/>
                <a:gd name="T25" fmla="*/ 74 h 454"/>
                <a:gd name="T26" fmla="*/ 182 w 182"/>
                <a:gd name="T27" fmla="*/ 74 h 454"/>
                <a:gd name="T28" fmla="*/ 180 w 182"/>
                <a:gd name="T29" fmla="*/ 58 h 454"/>
                <a:gd name="T30" fmla="*/ 174 w 182"/>
                <a:gd name="T31" fmla="*/ 44 h 454"/>
                <a:gd name="T32" fmla="*/ 164 w 182"/>
                <a:gd name="T33" fmla="*/ 32 h 454"/>
                <a:gd name="T34" fmla="*/ 154 w 182"/>
                <a:gd name="T35" fmla="*/ 22 h 454"/>
                <a:gd name="T36" fmla="*/ 140 w 182"/>
                <a:gd name="T37" fmla="*/ 12 h 454"/>
                <a:gd name="T38" fmla="*/ 126 w 182"/>
                <a:gd name="T39" fmla="*/ 6 h 454"/>
                <a:gd name="T40" fmla="*/ 110 w 182"/>
                <a:gd name="T41" fmla="*/ 2 h 454"/>
                <a:gd name="T42" fmla="*/ 92 w 182"/>
                <a:gd name="T43" fmla="*/ 0 h 454"/>
                <a:gd name="T44" fmla="*/ 92 w 182"/>
                <a:gd name="T45" fmla="*/ 0 h 454"/>
                <a:gd name="T46" fmla="*/ 74 w 182"/>
                <a:gd name="T47" fmla="*/ 2 h 454"/>
                <a:gd name="T48" fmla="*/ 56 w 182"/>
                <a:gd name="T49" fmla="*/ 6 h 454"/>
                <a:gd name="T50" fmla="*/ 40 w 182"/>
                <a:gd name="T51" fmla="*/ 14 h 454"/>
                <a:gd name="T52" fmla="*/ 28 w 182"/>
                <a:gd name="T53" fmla="*/ 24 h 454"/>
                <a:gd name="T54" fmla="*/ 16 w 182"/>
                <a:gd name="T55" fmla="*/ 34 h 454"/>
                <a:gd name="T56" fmla="*/ 8 w 182"/>
                <a:gd name="T57" fmla="*/ 48 h 454"/>
                <a:gd name="T58" fmla="*/ 2 w 182"/>
                <a:gd name="T59" fmla="*/ 62 h 454"/>
                <a:gd name="T60" fmla="*/ 0 w 182"/>
                <a:gd name="T61" fmla="*/ 78 h 454"/>
                <a:gd name="T62" fmla="*/ 0 w 182"/>
                <a:gd name="T63" fmla="*/ 78 h 454"/>
                <a:gd name="T64" fmla="*/ 0 w 182"/>
                <a:gd name="T65" fmla="*/ 78 h 454"/>
                <a:gd name="T66" fmla="*/ 0 w 182"/>
                <a:gd name="T67" fmla="*/ 94 h 454"/>
                <a:gd name="T68" fmla="*/ 4 w 182"/>
                <a:gd name="T69" fmla="*/ 106 h 454"/>
                <a:gd name="T70" fmla="*/ 8 w 182"/>
                <a:gd name="T71" fmla="*/ 120 h 454"/>
                <a:gd name="T72" fmla="*/ 16 w 182"/>
                <a:gd name="T73" fmla="*/ 132 h 454"/>
                <a:gd name="T74" fmla="*/ 16 w 182"/>
                <a:gd name="T75" fmla="*/ 132 h 454"/>
                <a:gd name="T76" fmla="*/ 32 w 182"/>
                <a:gd name="T77" fmla="*/ 158 h 454"/>
                <a:gd name="T78" fmla="*/ 44 w 182"/>
                <a:gd name="T79" fmla="*/ 184 h 454"/>
                <a:gd name="T80" fmla="*/ 44 w 182"/>
                <a:gd name="T81" fmla="*/ 184 h 454"/>
                <a:gd name="T82" fmla="*/ 54 w 182"/>
                <a:gd name="T83" fmla="*/ 222 h 454"/>
                <a:gd name="T84" fmla="*/ 56 w 182"/>
                <a:gd name="T85" fmla="*/ 454 h 454"/>
                <a:gd name="T86" fmla="*/ 128 w 182"/>
                <a:gd name="T87" fmla="*/ 454 h 454"/>
                <a:gd name="T88" fmla="*/ 128 w 182"/>
                <a:gd name="T89" fmla="*/ 222 h 454"/>
                <a:gd name="T90" fmla="*/ 138 w 182"/>
                <a:gd name="T91" fmla="*/ 18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454">
                  <a:moveTo>
                    <a:pt x="138" y="188"/>
                  </a:moveTo>
                  <a:lnTo>
                    <a:pt x="136" y="188"/>
                  </a:lnTo>
                  <a:lnTo>
                    <a:pt x="136" y="188"/>
                  </a:lnTo>
                  <a:lnTo>
                    <a:pt x="142" y="172"/>
                  </a:lnTo>
                  <a:lnTo>
                    <a:pt x="150" y="158"/>
                  </a:lnTo>
                  <a:lnTo>
                    <a:pt x="156" y="146"/>
                  </a:lnTo>
                  <a:lnTo>
                    <a:pt x="168" y="132"/>
                  </a:lnTo>
                  <a:lnTo>
                    <a:pt x="168" y="132"/>
                  </a:lnTo>
                  <a:lnTo>
                    <a:pt x="176" y="118"/>
                  </a:lnTo>
                  <a:lnTo>
                    <a:pt x="180" y="104"/>
                  </a:lnTo>
                  <a:lnTo>
                    <a:pt x="182" y="90"/>
                  </a:lnTo>
                  <a:lnTo>
                    <a:pt x="182" y="74"/>
                  </a:lnTo>
                  <a:lnTo>
                    <a:pt x="182" y="74"/>
                  </a:lnTo>
                  <a:lnTo>
                    <a:pt x="182" y="74"/>
                  </a:lnTo>
                  <a:lnTo>
                    <a:pt x="180" y="58"/>
                  </a:lnTo>
                  <a:lnTo>
                    <a:pt x="174" y="44"/>
                  </a:lnTo>
                  <a:lnTo>
                    <a:pt x="164" y="32"/>
                  </a:lnTo>
                  <a:lnTo>
                    <a:pt x="154" y="22"/>
                  </a:lnTo>
                  <a:lnTo>
                    <a:pt x="140" y="12"/>
                  </a:lnTo>
                  <a:lnTo>
                    <a:pt x="126" y="6"/>
                  </a:lnTo>
                  <a:lnTo>
                    <a:pt x="110" y="2"/>
                  </a:lnTo>
                  <a:lnTo>
                    <a:pt x="92" y="0"/>
                  </a:lnTo>
                  <a:lnTo>
                    <a:pt x="92" y="0"/>
                  </a:lnTo>
                  <a:lnTo>
                    <a:pt x="74" y="2"/>
                  </a:lnTo>
                  <a:lnTo>
                    <a:pt x="56" y="6"/>
                  </a:lnTo>
                  <a:lnTo>
                    <a:pt x="40" y="14"/>
                  </a:lnTo>
                  <a:lnTo>
                    <a:pt x="28" y="24"/>
                  </a:lnTo>
                  <a:lnTo>
                    <a:pt x="16" y="34"/>
                  </a:lnTo>
                  <a:lnTo>
                    <a:pt x="8" y="48"/>
                  </a:lnTo>
                  <a:lnTo>
                    <a:pt x="2" y="62"/>
                  </a:lnTo>
                  <a:lnTo>
                    <a:pt x="0" y="78"/>
                  </a:lnTo>
                  <a:lnTo>
                    <a:pt x="0" y="78"/>
                  </a:lnTo>
                  <a:lnTo>
                    <a:pt x="0" y="78"/>
                  </a:lnTo>
                  <a:lnTo>
                    <a:pt x="0" y="94"/>
                  </a:lnTo>
                  <a:lnTo>
                    <a:pt x="4" y="106"/>
                  </a:lnTo>
                  <a:lnTo>
                    <a:pt x="8" y="120"/>
                  </a:lnTo>
                  <a:lnTo>
                    <a:pt x="16" y="132"/>
                  </a:lnTo>
                  <a:lnTo>
                    <a:pt x="16" y="132"/>
                  </a:lnTo>
                  <a:lnTo>
                    <a:pt x="32" y="158"/>
                  </a:lnTo>
                  <a:lnTo>
                    <a:pt x="44" y="184"/>
                  </a:lnTo>
                  <a:lnTo>
                    <a:pt x="44" y="184"/>
                  </a:lnTo>
                  <a:lnTo>
                    <a:pt x="54" y="222"/>
                  </a:lnTo>
                  <a:lnTo>
                    <a:pt x="56" y="454"/>
                  </a:lnTo>
                  <a:lnTo>
                    <a:pt x="128" y="454"/>
                  </a:lnTo>
                  <a:lnTo>
                    <a:pt x="128" y="222"/>
                  </a:lnTo>
                  <a:lnTo>
                    <a:pt x="138" y="18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844">
              <a:extLst>
                <a:ext uri="{FF2B5EF4-FFF2-40B4-BE49-F238E27FC236}">
                  <a16:creationId xmlns:a16="http://schemas.microsoft.com/office/drawing/2014/main" id="{71759B4D-36C2-2E43-B82B-0ABBA9657EC2}"/>
                </a:ext>
              </a:extLst>
            </p:cNvPr>
            <p:cNvSpPr>
              <a:spLocks/>
            </p:cNvSpPr>
            <p:nvPr/>
          </p:nvSpPr>
          <p:spPr bwMode="auto">
            <a:xfrm>
              <a:off x="9551988" y="9055100"/>
              <a:ext cx="288925" cy="704850"/>
            </a:xfrm>
            <a:custGeom>
              <a:avLst/>
              <a:gdLst>
                <a:gd name="T0" fmla="*/ 46 w 182"/>
                <a:gd name="T1" fmla="*/ 258 h 444"/>
                <a:gd name="T2" fmla="*/ 46 w 182"/>
                <a:gd name="T3" fmla="*/ 258 h 444"/>
                <a:gd name="T4" fmla="*/ 46 w 182"/>
                <a:gd name="T5" fmla="*/ 258 h 444"/>
                <a:gd name="T6" fmla="*/ 40 w 182"/>
                <a:gd name="T7" fmla="*/ 274 h 444"/>
                <a:gd name="T8" fmla="*/ 34 w 182"/>
                <a:gd name="T9" fmla="*/ 286 h 444"/>
                <a:gd name="T10" fmla="*/ 26 w 182"/>
                <a:gd name="T11" fmla="*/ 300 h 444"/>
                <a:gd name="T12" fmla="*/ 16 w 182"/>
                <a:gd name="T13" fmla="*/ 314 h 444"/>
                <a:gd name="T14" fmla="*/ 16 w 182"/>
                <a:gd name="T15" fmla="*/ 314 h 444"/>
                <a:gd name="T16" fmla="*/ 8 w 182"/>
                <a:gd name="T17" fmla="*/ 328 h 444"/>
                <a:gd name="T18" fmla="*/ 2 w 182"/>
                <a:gd name="T19" fmla="*/ 342 h 444"/>
                <a:gd name="T20" fmla="*/ 0 w 182"/>
                <a:gd name="T21" fmla="*/ 356 h 444"/>
                <a:gd name="T22" fmla="*/ 0 w 182"/>
                <a:gd name="T23" fmla="*/ 372 h 444"/>
                <a:gd name="T24" fmla="*/ 0 w 182"/>
                <a:gd name="T25" fmla="*/ 372 h 444"/>
                <a:gd name="T26" fmla="*/ 0 w 182"/>
                <a:gd name="T27" fmla="*/ 372 h 444"/>
                <a:gd name="T28" fmla="*/ 4 w 182"/>
                <a:gd name="T29" fmla="*/ 388 h 444"/>
                <a:gd name="T30" fmla="*/ 10 w 182"/>
                <a:gd name="T31" fmla="*/ 400 h 444"/>
                <a:gd name="T32" fmla="*/ 18 w 182"/>
                <a:gd name="T33" fmla="*/ 414 h 444"/>
                <a:gd name="T34" fmla="*/ 28 w 182"/>
                <a:gd name="T35" fmla="*/ 424 h 444"/>
                <a:gd name="T36" fmla="*/ 42 w 182"/>
                <a:gd name="T37" fmla="*/ 432 h 444"/>
                <a:gd name="T38" fmla="*/ 58 w 182"/>
                <a:gd name="T39" fmla="*/ 440 h 444"/>
                <a:gd name="T40" fmla="*/ 74 w 182"/>
                <a:gd name="T41" fmla="*/ 444 h 444"/>
                <a:gd name="T42" fmla="*/ 90 w 182"/>
                <a:gd name="T43" fmla="*/ 444 h 444"/>
                <a:gd name="T44" fmla="*/ 90 w 182"/>
                <a:gd name="T45" fmla="*/ 444 h 444"/>
                <a:gd name="T46" fmla="*/ 110 w 182"/>
                <a:gd name="T47" fmla="*/ 444 h 444"/>
                <a:gd name="T48" fmla="*/ 126 w 182"/>
                <a:gd name="T49" fmla="*/ 438 h 444"/>
                <a:gd name="T50" fmla="*/ 142 w 182"/>
                <a:gd name="T51" fmla="*/ 432 h 444"/>
                <a:gd name="T52" fmla="*/ 156 w 182"/>
                <a:gd name="T53" fmla="*/ 422 h 444"/>
                <a:gd name="T54" fmla="*/ 166 w 182"/>
                <a:gd name="T55" fmla="*/ 410 h 444"/>
                <a:gd name="T56" fmla="*/ 174 w 182"/>
                <a:gd name="T57" fmla="*/ 398 h 444"/>
                <a:gd name="T58" fmla="*/ 180 w 182"/>
                <a:gd name="T59" fmla="*/ 382 h 444"/>
                <a:gd name="T60" fmla="*/ 182 w 182"/>
                <a:gd name="T61" fmla="*/ 366 h 444"/>
                <a:gd name="T62" fmla="*/ 182 w 182"/>
                <a:gd name="T63" fmla="*/ 366 h 444"/>
                <a:gd name="T64" fmla="*/ 182 w 182"/>
                <a:gd name="T65" fmla="*/ 366 h 444"/>
                <a:gd name="T66" fmla="*/ 182 w 182"/>
                <a:gd name="T67" fmla="*/ 352 h 444"/>
                <a:gd name="T68" fmla="*/ 180 w 182"/>
                <a:gd name="T69" fmla="*/ 338 h 444"/>
                <a:gd name="T70" fmla="*/ 174 w 182"/>
                <a:gd name="T71" fmla="*/ 326 h 444"/>
                <a:gd name="T72" fmla="*/ 168 w 182"/>
                <a:gd name="T73" fmla="*/ 314 h 444"/>
                <a:gd name="T74" fmla="*/ 168 w 182"/>
                <a:gd name="T75" fmla="*/ 314 h 444"/>
                <a:gd name="T76" fmla="*/ 150 w 182"/>
                <a:gd name="T77" fmla="*/ 288 h 444"/>
                <a:gd name="T78" fmla="*/ 138 w 182"/>
                <a:gd name="T79" fmla="*/ 262 h 444"/>
                <a:gd name="T80" fmla="*/ 138 w 182"/>
                <a:gd name="T81" fmla="*/ 262 h 444"/>
                <a:gd name="T82" fmla="*/ 128 w 182"/>
                <a:gd name="T83" fmla="*/ 222 h 444"/>
                <a:gd name="T84" fmla="*/ 128 w 182"/>
                <a:gd name="T85" fmla="*/ 0 h 444"/>
                <a:gd name="T86" fmla="*/ 54 w 182"/>
                <a:gd name="T87" fmla="*/ 0 h 444"/>
                <a:gd name="T88" fmla="*/ 54 w 182"/>
                <a:gd name="T89" fmla="*/ 222 h 444"/>
                <a:gd name="T90" fmla="*/ 46 w 182"/>
                <a:gd name="T91" fmla="*/ 25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444">
                  <a:moveTo>
                    <a:pt x="46" y="258"/>
                  </a:moveTo>
                  <a:lnTo>
                    <a:pt x="46" y="258"/>
                  </a:lnTo>
                  <a:lnTo>
                    <a:pt x="46" y="258"/>
                  </a:lnTo>
                  <a:lnTo>
                    <a:pt x="40" y="274"/>
                  </a:lnTo>
                  <a:lnTo>
                    <a:pt x="34" y="286"/>
                  </a:lnTo>
                  <a:lnTo>
                    <a:pt x="26" y="300"/>
                  </a:lnTo>
                  <a:lnTo>
                    <a:pt x="16" y="314"/>
                  </a:lnTo>
                  <a:lnTo>
                    <a:pt x="16" y="314"/>
                  </a:lnTo>
                  <a:lnTo>
                    <a:pt x="8" y="328"/>
                  </a:lnTo>
                  <a:lnTo>
                    <a:pt x="2" y="342"/>
                  </a:lnTo>
                  <a:lnTo>
                    <a:pt x="0" y="356"/>
                  </a:lnTo>
                  <a:lnTo>
                    <a:pt x="0" y="372"/>
                  </a:lnTo>
                  <a:lnTo>
                    <a:pt x="0" y="372"/>
                  </a:lnTo>
                  <a:lnTo>
                    <a:pt x="0" y="372"/>
                  </a:lnTo>
                  <a:lnTo>
                    <a:pt x="4" y="388"/>
                  </a:lnTo>
                  <a:lnTo>
                    <a:pt x="10" y="400"/>
                  </a:lnTo>
                  <a:lnTo>
                    <a:pt x="18" y="414"/>
                  </a:lnTo>
                  <a:lnTo>
                    <a:pt x="28" y="424"/>
                  </a:lnTo>
                  <a:lnTo>
                    <a:pt x="42" y="432"/>
                  </a:lnTo>
                  <a:lnTo>
                    <a:pt x="58" y="440"/>
                  </a:lnTo>
                  <a:lnTo>
                    <a:pt x="74" y="444"/>
                  </a:lnTo>
                  <a:lnTo>
                    <a:pt x="90" y="444"/>
                  </a:lnTo>
                  <a:lnTo>
                    <a:pt x="90" y="444"/>
                  </a:lnTo>
                  <a:lnTo>
                    <a:pt x="110" y="444"/>
                  </a:lnTo>
                  <a:lnTo>
                    <a:pt x="126" y="438"/>
                  </a:lnTo>
                  <a:lnTo>
                    <a:pt x="142" y="432"/>
                  </a:lnTo>
                  <a:lnTo>
                    <a:pt x="156" y="422"/>
                  </a:lnTo>
                  <a:lnTo>
                    <a:pt x="166" y="410"/>
                  </a:lnTo>
                  <a:lnTo>
                    <a:pt x="174" y="398"/>
                  </a:lnTo>
                  <a:lnTo>
                    <a:pt x="180" y="382"/>
                  </a:lnTo>
                  <a:lnTo>
                    <a:pt x="182" y="366"/>
                  </a:lnTo>
                  <a:lnTo>
                    <a:pt x="182" y="366"/>
                  </a:lnTo>
                  <a:lnTo>
                    <a:pt x="182" y="366"/>
                  </a:lnTo>
                  <a:lnTo>
                    <a:pt x="182" y="352"/>
                  </a:lnTo>
                  <a:lnTo>
                    <a:pt x="180" y="338"/>
                  </a:lnTo>
                  <a:lnTo>
                    <a:pt x="174" y="326"/>
                  </a:lnTo>
                  <a:lnTo>
                    <a:pt x="168" y="314"/>
                  </a:lnTo>
                  <a:lnTo>
                    <a:pt x="168" y="314"/>
                  </a:lnTo>
                  <a:lnTo>
                    <a:pt x="150" y="288"/>
                  </a:lnTo>
                  <a:lnTo>
                    <a:pt x="138" y="262"/>
                  </a:lnTo>
                  <a:lnTo>
                    <a:pt x="138" y="262"/>
                  </a:lnTo>
                  <a:lnTo>
                    <a:pt x="128" y="222"/>
                  </a:lnTo>
                  <a:lnTo>
                    <a:pt x="128" y="0"/>
                  </a:lnTo>
                  <a:lnTo>
                    <a:pt x="54" y="0"/>
                  </a:lnTo>
                  <a:lnTo>
                    <a:pt x="54" y="222"/>
                  </a:lnTo>
                  <a:lnTo>
                    <a:pt x="46" y="258"/>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2052" name="Picture 4">
            <a:extLst>
              <a:ext uri="{FF2B5EF4-FFF2-40B4-BE49-F238E27FC236}">
                <a16:creationId xmlns:a16="http://schemas.microsoft.com/office/drawing/2014/main" id="{CBCED075-48F7-5B49-BE2E-469EF1D4EF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5400" y="730726"/>
            <a:ext cx="6668027" cy="1362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826578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0C1458E9-F774-4B16-B6C5-C9EC48141BF3}"/>
              </a:ext>
            </a:extLst>
          </p:cNvPr>
          <p:cNvPicPr>
            <a:picLocks noChangeAspect="1"/>
          </p:cNvPicPr>
          <p:nvPr/>
        </p:nvPicPr>
        <p:blipFill rotWithShape="1">
          <a:blip r:embed="rId2"/>
          <a:srcRect b="3777"/>
          <a:stretch/>
        </p:blipFill>
        <p:spPr>
          <a:xfrm>
            <a:off x="-14056" y="859840"/>
            <a:ext cx="12192000" cy="5998160"/>
          </a:xfrm>
          <a:prstGeom prst="rect">
            <a:avLst/>
          </a:prstGeom>
        </p:spPr>
      </p:pic>
      <p:sp>
        <p:nvSpPr>
          <p:cNvPr id="9" name="Freeform 620"/>
          <p:cNvSpPr>
            <a:spLocks/>
          </p:cNvSpPr>
          <p:nvPr/>
        </p:nvSpPr>
        <p:spPr bwMode="auto">
          <a:xfrm>
            <a:off x="3321752" y="4005940"/>
            <a:ext cx="3558019" cy="2731399"/>
          </a:xfrm>
          <a:custGeom>
            <a:avLst/>
            <a:gdLst>
              <a:gd name="T0" fmla="*/ 468 w 5794"/>
              <a:gd name="T1" fmla="*/ 2783 h 5793"/>
              <a:gd name="T2" fmla="*/ 195 w 5794"/>
              <a:gd name="T3" fmla="*/ 2674 h 5793"/>
              <a:gd name="T4" fmla="*/ 37 w 5794"/>
              <a:gd name="T5" fmla="*/ 2748 h 5793"/>
              <a:gd name="T6" fmla="*/ 0 w 5794"/>
              <a:gd name="T7" fmla="*/ 4488 h 5793"/>
              <a:gd name="T8" fmla="*/ 1728 w 5794"/>
              <a:gd name="T9" fmla="*/ 4525 h 5793"/>
              <a:gd name="T10" fmla="*/ 1801 w 5794"/>
              <a:gd name="T11" fmla="*/ 4684 h 5793"/>
              <a:gd name="T12" fmla="*/ 1697 w 5794"/>
              <a:gd name="T13" fmla="*/ 4956 h 5793"/>
              <a:gd name="T14" fmla="*/ 1636 w 5794"/>
              <a:gd name="T15" fmla="*/ 5297 h 5793"/>
              <a:gd name="T16" fmla="*/ 1696 w 5794"/>
              <a:gd name="T17" fmla="*/ 5517 h 5793"/>
              <a:gd name="T18" fmla="*/ 1952 w 5794"/>
              <a:gd name="T19" fmla="*/ 5740 h 5793"/>
              <a:gd name="T20" fmla="*/ 2304 w 5794"/>
              <a:gd name="T21" fmla="*/ 5792 h 5793"/>
              <a:gd name="T22" fmla="*/ 2711 w 5794"/>
              <a:gd name="T23" fmla="*/ 5624 h 5793"/>
              <a:gd name="T24" fmla="*/ 2828 w 5794"/>
              <a:gd name="T25" fmla="*/ 5415 h 5793"/>
              <a:gd name="T26" fmla="*/ 2845 w 5794"/>
              <a:gd name="T27" fmla="*/ 5210 h 5793"/>
              <a:gd name="T28" fmla="*/ 2694 w 5794"/>
              <a:gd name="T29" fmla="*/ 4754 h 5793"/>
              <a:gd name="T30" fmla="*/ 2691 w 5794"/>
              <a:gd name="T31" fmla="*/ 4596 h 5793"/>
              <a:gd name="T32" fmla="*/ 2834 w 5794"/>
              <a:gd name="T33" fmla="*/ 4490 h 5793"/>
              <a:gd name="T34" fmla="*/ 4489 w 5794"/>
              <a:gd name="T35" fmla="*/ 4488 h 5793"/>
              <a:gd name="T36" fmla="*/ 4525 w 5794"/>
              <a:gd name="T37" fmla="*/ 2748 h 5793"/>
              <a:gd name="T38" fmla="*/ 4685 w 5794"/>
              <a:gd name="T39" fmla="*/ 2674 h 5793"/>
              <a:gd name="T40" fmla="*/ 4957 w 5794"/>
              <a:gd name="T41" fmla="*/ 2783 h 5793"/>
              <a:gd name="T42" fmla="*/ 5298 w 5794"/>
              <a:gd name="T43" fmla="*/ 2847 h 5793"/>
              <a:gd name="T44" fmla="*/ 5517 w 5794"/>
              <a:gd name="T45" fmla="*/ 2788 h 5793"/>
              <a:gd name="T46" fmla="*/ 5741 w 5794"/>
              <a:gd name="T47" fmla="*/ 2531 h 5793"/>
              <a:gd name="T48" fmla="*/ 5791 w 5794"/>
              <a:gd name="T49" fmla="*/ 2180 h 5793"/>
              <a:gd name="T50" fmla="*/ 5623 w 5794"/>
              <a:gd name="T51" fmla="*/ 1774 h 5793"/>
              <a:gd name="T52" fmla="*/ 5414 w 5794"/>
              <a:gd name="T53" fmla="*/ 1655 h 5793"/>
              <a:gd name="T54" fmla="*/ 5211 w 5794"/>
              <a:gd name="T55" fmla="*/ 1638 h 5793"/>
              <a:gd name="T56" fmla="*/ 4753 w 5794"/>
              <a:gd name="T57" fmla="*/ 1781 h 5793"/>
              <a:gd name="T58" fmla="*/ 4595 w 5794"/>
              <a:gd name="T59" fmla="*/ 1785 h 5793"/>
              <a:gd name="T60" fmla="*/ 4490 w 5794"/>
              <a:gd name="T61" fmla="*/ 1643 h 5793"/>
              <a:gd name="T62" fmla="*/ 4489 w 5794"/>
              <a:gd name="T63" fmla="*/ 0 h 5793"/>
              <a:gd name="T64" fmla="*/ 2747 w 5794"/>
              <a:gd name="T65" fmla="*/ 36 h 5793"/>
              <a:gd name="T66" fmla="*/ 2674 w 5794"/>
              <a:gd name="T67" fmla="*/ 195 h 5793"/>
              <a:gd name="T68" fmla="*/ 2783 w 5794"/>
              <a:gd name="T69" fmla="*/ 468 h 5793"/>
              <a:gd name="T70" fmla="*/ 2847 w 5794"/>
              <a:gd name="T71" fmla="*/ 809 h 5793"/>
              <a:gd name="T72" fmla="*/ 2788 w 5794"/>
              <a:gd name="T73" fmla="*/ 1028 h 5793"/>
              <a:gd name="T74" fmla="*/ 2532 w 5794"/>
              <a:gd name="T75" fmla="*/ 1252 h 5793"/>
              <a:gd name="T76" fmla="*/ 2179 w 5794"/>
              <a:gd name="T77" fmla="*/ 1304 h 5793"/>
              <a:gd name="T78" fmla="*/ 1773 w 5794"/>
              <a:gd name="T79" fmla="*/ 1134 h 5793"/>
              <a:gd name="T80" fmla="*/ 1655 w 5794"/>
              <a:gd name="T81" fmla="*/ 925 h 5793"/>
              <a:gd name="T82" fmla="*/ 1637 w 5794"/>
              <a:gd name="T83" fmla="*/ 722 h 5793"/>
              <a:gd name="T84" fmla="*/ 1781 w 5794"/>
              <a:gd name="T85" fmla="*/ 264 h 5793"/>
              <a:gd name="T86" fmla="*/ 1784 w 5794"/>
              <a:gd name="T87" fmla="*/ 106 h 5793"/>
              <a:gd name="T88" fmla="*/ 1644 w 5794"/>
              <a:gd name="T89" fmla="*/ 1 h 5793"/>
              <a:gd name="T90" fmla="*/ 2 w 5794"/>
              <a:gd name="T91" fmla="*/ 1643 h 5793"/>
              <a:gd name="T92" fmla="*/ 107 w 5794"/>
              <a:gd name="T93" fmla="*/ 1785 h 5793"/>
              <a:gd name="T94" fmla="*/ 265 w 5794"/>
              <a:gd name="T95" fmla="*/ 1781 h 5793"/>
              <a:gd name="T96" fmla="*/ 722 w 5794"/>
              <a:gd name="T97" fmla="*/ 1638 h 5793"/>
              <a:gd name="T98" fmla="*/ 926 w 5794"/>
              <a:gd name="T99" fmla="*/ 1655 h 5793"/>
              <a:gd name="T100" fmla="*/ 1134 w 5794"/>
              <a:gd name="T101" fmla="*/ 1774 h 5793"/>
              <a:gd name="T102" fmla="*/ 1303 w 5794"/>
              <a:gd name="T103" fmla="*/ 2180 h 5793"/>
              <a:gd name="T104" fmla="*/ 1252 w 5794"/>
              <a:gd name="T105" fmla="*/ 2531 h 5793"/>
              <a:gd name="T106" fmla="*/ 1028 w 5794"/>
              <a:gd name="T107" fmla="*/ 2788 h 5793"/>
              <a:gd name="T108" fmla="*/ 808 w 5794"/>
              <a:gd name="T109" fmla="*/ 2847 h 5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4" h="5793">
                <a:moveTo>
                  <a:pt x="777" y="2847"/>
                </a:moveTo>
                <a:lnTo>
                  <a:pt x="722" y="2846"/>
                </a:lnTo>
                <a:lnTo>
                  <a:pt x="600" y="2824"/>
                </a:lnTo>
                <a:lnTo>
                  <a:pt x="468" y="2783"/>
                </a:lnTo>
                <a:lnTo>
                  <a:pt x="332" y="2727"/>
                </a:lnTo>
                <a:lnTo>
                  <a:pt x="265" y="2694"/>
                </a:lnTo>
                <a:lnTo>
                  <a:pt x="241" y="2684"/>
                </a:lnTo>
                <a:lnTo>
                  <a:pt x="195" y="2674"/>
                </a:lnTo>
                <a:lnTo>
                  <a:pt x="149" y="2676"/>
                </a:lnTo>
                <a:lnTo>
                  <a:pt x="107" y="2690"/>
                </a:lnTo>
                <a:lnTo>
                  <a:pt x="68" y="2715"/>
                </a:lnTo>
                <a:lnTo>
                  <a:pt x="37" y="2748"/>
                </a:lnTo>
                <a:lnTo>
                  <a:pt x="13" y="2788"/>
                </a:lnTo>
                <a:lnTo>
                  <a:pt x="2" y="2833"/>
                </a:lnTo>
                <a:lnTo>
                  <a:pt x="0" y="2859"/>
                </a:lnTo>
                <a:lnTo>
                  <a:pt x="0" y="4488"/>
                </a:lnTo>
                <a:lnTo>
                  <a:pt x="1618" y="4488"/>
                </a:lnTo>
                <a:lnTo>
                  <a:pt x="1644" y="4490"/>
                </a:lnTo>
                <a:lnTo>
                  <a:pt x="1689" y="4502"/>
                </a:lnTo>
                <a:lnTo>
                  <a:pt x="1728" y="4525"/>
                </a:lnTo>
                <a:lnTo>
                  <a:pt x="1760" y="4557"/>
                </a:lnTo>
                <a:lnTo>
                  <a:pt x="1784" y="4595"/>
                </a:lnTo>
                <a:lnTo>
                  <a:pt x="1798" y="4637"/>
                </a:lnTo>
                <a:lnTo>
                  <a:pt x="1801" y="4684"/>
                </a:lnTo>
                <a:lnTo>
                  <a:pt x="1792" y="4731"/>
                </a:lnTo>
                <a:lnTo>
                  <a:pt x="1781" y="4754"/>
                </a:lnTo>
                <a:lnTo>
                  <a:pt x="1750" y="4821"/>
                </a:lnTo>
                <a:lnTo>
                  <a:pt x="1697" y="4956"/>
                </a:lnTo>
                <a:lnTo>
                  <a:pt x="1658" y="5088"/>
                </a:lnTo>
                <a:lnTo>
                  <a:pt x="1637" y="5210"/>
                </a:lnTo>
                <a:lnTo>
                  <a:pt x="1636" y="5265"/>
                </a:lnTo>
                <a:lnTo>
                  <a:pt x="1636" y="5297"/>
                </a:lnTo>
                <a:lnTo>
                  <a:pt x="1642" y="5358"/>
                </a:lnTo>
                <a:lnTo>
                  <a:pt x="1655" y="5415"/>
                </a:lnTo>
                <a:lnTo>
                  <a:pt x="1672" y="5468"/>
                </a:lnTo>
                <a:lnTo>
                  <a:pt x="1696" y="5517"/>
                </a:lnTo>
                <a:lnTo>
                  <a:pt x="1723" y="5561"/>
                </a:lnTo>
                <a:lnTo>
                  <a:pt x="1773" y="5624"/>
                </a:lnTo>
                <a:lnTo>
                  <a:pt x="1856" y="5690"/>
                </a:lnTo>
                <a:lnTo>
                  <a:pt x="1952" y="5740"/>
                </a:lnTo>
                <a:lnTo>
                  <a:pt x="2061" y="5775"/>
                </a:lnTo>
                <a:lnTo>
                  <a:pt x="2179" y="5792"/>
                </a:lnTo>
                <a:lnTo>
                  <a:pt x="2241" y="5793"/>
                </a:lnTo>
                <a:lnTo>
                  <a:pt x="2304" y="5792"/>
                </a:lnTo>
                <a:lnTo>
                  <a:pt x="2423" y="5775"/>
                </a:lnTo>
                <a:lnTo>
                  <a:pt x="2532" y="5740"/>
                </a:lnTo>
                <a:lnTo>
                  <a:pt x="2628" y="5690"/>
                </a:lnTo>
                <a:lnTo>
                  <a:pt x="2711" y="5624"/>
                </a:lnTo>
                <a:lnTo>
                  <a:pt x="2760" y="5561"/>
                </a:lnTo>
                <a:lnTo>
                  <a:pt x="2788" y="5517"/>
                </a:lnTo>
                <a:lnTo>
                  <a:pt x="2812" y="5468"/>
                </a:lnTo>
                <a:lnTo>
                  <a:pt x="2828" y="5415"/>
                </a:lnTo>
                <a:lnTo>
                  <a:pt x="2841" y="5358"/>
                </a:lnTo>
                <a:lnTo>
                  <a:pt x="2847" y="5297"/>
                </a:lnTo>
                <a:lnTo>
                  <a:pt x="2848" y="5265"/>
                </a:lnTo>
                <a:lnTo>
                  <a:pt x="2845" y="5210"/>
                </a:lnTo>
                <a:lnTo>
                  <a:pt x="2823" y="5088"/>
                </a:lnTo>
                <a:lnTo>
                  <a:pt x="2783" y="4957"/>
                </a:lnTo>
                <a:lnTo>
                  <a:pt x="2727" y="4821"/>
                </a:lnTo>
                <a:lnTo>
                  <a:pt x="2694" y="4754"/>
                </a:lnTo>
                <a:lnTo>
                  <a:pt x="2683" y="4731"/>
                </a:lnTo>
                <a:lnTo>
                  <a:pt x="2674" y="4684"/>
                </a:lnTo>
                <a:lnTo>
                  <a:pt x="2677" y="4639"/>
                </a:lnTo>
                <a:lnTo>
                  <a:pt x="2691" y="4596"/>
                </a:lnTo>
                <a:lnTo>
                  <a:pt x="2714" y="4557"/>
                </a:lnTo>
                <a:lnTo>
                  <a:pt x="2747" y="4526"/>
                </a:lnTo>
                <a:lnTo>
                  <a:pt x="2787" y="4502"/>
                </a:lnTo>
                <a:lnTo>
                  <a:pt x="2834" y="4490"/>
                </a:lnTo>
                <a:lnTo>
                  <a:pt x="2858" y="4488"/>
                </a:lnTo>
                <a:lnTo>
                  <a:pt x="4489" y="4488"/>
                </a:lnTo>
                <a:lnTo>
                  <a:pt x="4489" y="4488"/>
                </a:lnTo>
                <a:lnTo>
                  <a:pt x="4489" y="4488"/>
                </a:lnTo>
                <a:lnTo>
                  <a:pt x="4489" y="2859"/>
                </a:lnTo>
                <a:lnTo>
                  <a:pt x="4490" y="2833"/>
                </a:lnTo>
                <a:lnTo>
                  <a:pt x="4502" y="2788"/>
                </a:lnTo>
                <a:lnTo>
                  <a:pt x="4525" y="2748"/>
                </a:lnTo>
                <a:lnTo>
                  <a:pt x="4557" y="2715"/>
                </a:lnTo>
                <a:lnTo>
                  <a:pt x="4595" y="2690"/>
                </a:lnTo>
                <a:lnTo>
                  <a:pt x="4638" y="2676"/>
                </a:lnTo>
                <a:lnTo>
                  <a:pt x="4685" y="2674"/>
                </a:lnTo>
                <a:lnTo>
                  <a:pt x="4731" y="2684"/>
                </a:lnTo>
                <a:lnTo>
                  <a:pt x="4753" y="2694"/>
                </a:lnTo>
                <a:lnTo>
                  <a:pt x="4821" y="2727"/>
                </a:lnTo>
                <a:lnTo>
                  <a:pt x="4957" y="2783"/>
                </a:lnTo>
                <a:lnTo>
                  <a:pt x="5089" y="2824"/>
                </a:lnTo>
                <a:lnTo>
                  <a:pt x="5211" y="2846"/>
                </a:lnTo>
                <a:lnTo>
                  <a:pt x="5265" y="2847"/>
                </a:lnTo>
                <a:lnTo>
                  <a:pt x="5298" y="2847"/>
                </a:lnTo>
                <a:lnTo>
                  <a:pt x="5357" y="2841"/>
                </a:lnTo>
                <a:lnTo>
                  <a:pt x="5414" y="2829"/>
                </a:lnTo>
                <a:lnTo>
                  <a:pt x="5467" y="2811"/>
                </a:lnTo>
                <a:lnTo>
                  <a:pt x="5517" y="2788"/>
                </a:lnTo>
                <a:lnTo>
                  <a:pt x="5562" y="2760"/>
                </a:lnTo>
                <a:lnTo>
                  <a:pt x="5623" y="2710"/>
                </a:lnTo>
                <a:lnTo>
                  <a:pt x="5690" y="2628"/>
                </a:lnTo>
                <a:lnTo>
                  <a:pt x="5741" y="2531"/>
                </a:lnTo>
                <a:lnTo>
                  <a:pt x="5775" y="2422"/>
                </a:lnTo>
                <a:lnTo>
                  <a:pt x="5791" y="2304"/>
                </a:lnTo>
                <a:lnTo>
                  <a:pt x="5794" y="2242"/>
                </a:lnTo>
                <a:lnTo>
                  <a:pt x="5791" y="2180"/>
                </a:lnTo>
                <a:lnTo>
                  <a:pt x="5775" y="2061"/>
                </a:lnTo>
                <a:lnTo>
                  <a:pt x="5741" y="1953"/>
                </a:lnTo>
                <a:lnTo>
                  <a:pt x="5690" y="1856"/>
                </a:lnTo>
                <a:lnTo>
                  <a:pt x="5623" y="1774"/>
                </a:lnTo>
                <a:lnTo>
                  <a:pt x="5562" y="1724"/>
                </a:lnTo>
                <a:lnTo>
                  <a:pt x="5517" y="1695"/>
                </a:lnTo>
                <a:lnTo>
                  <a:pt x="5467" y="1673"/>
                </a:lnTo>
                <a:lnTo>
                  <a:pt x="5414" y="1655"/>
                </a:lnTo>
                <a:lnTo>
                  <a:pt x="5357" y="1643"/>
                </a:lnTo>
                <a:lnTo>
                  <a:pt x="5298" y="1637"/>
                </a:lnTo>
                <a:lnTo>
                  <a:pt x="5265" y="1635"/>
                </a:lnTo>
                <a:lnTo>
                  <a:pt x="5211" y="1638"/>
                </a:lnTo>
                <a:lnTo>
                  <a:pt x="5089" y="1659"/>
                </a:lnTo>
                <a:lnTo>
                  <a:pt x="4957" y="1696"/>
                </a:lnTo>
                <a:lnTo>
                  <a:pt x="4821" y="1750"/>
                </a:lnTo>
                <a:lnTo>
                  <a:pt x="4753" y="1781"/>
                </a:lnTo>
                <a:lnTo>
                  <a:pt x="4730" y="1791"/>
                </a:lnTo>
                <a:lnTo>
                  <a:pt x="4683" y="1800"/>
                </a:lnTo>
                <a:lnTo>
                  <a:pt x="4638" y="1797"/>
                </a:lnTo>
                <a:lnTo>
                  <a:pt x="4595" y="1785"/>
                </a:lnTo>
                <a:lnTo>
                  <a:pt x="4556" y="1760"/>
                </a:lnTo>
                <a:lnTo>
                  <a:pt x="4525" y="1729"/>
                </a:lnTo>
                <a:lnTo>
                  <a:pt x="4502" y="1689"/>
                </a:lnTo>
                <a:lnTo>
                  <a:pt x="4490" y="1643"/>
                </a:lnTo>
                <a:lnTo>
                  <a:pt x="4489" y="1619"/>
                </a:lnTo>
                <a:lnTo>
                  <a:pt x="4489" y="0"/>
                </a:lnTo>
                <a:lnTo>
                  <a:pt x="4489" y="311"/>
                </a:lnTo>
                <a:lnTo>
                  <a:pt x="4489" y="0"/>
                </a:lnTo>
                <a:lnTo>
                  <a:pt x="2858" y="0"/>
                </a:lnTo>
                <a:lnTo>
                  <a:pt x="2834" y="1"/>
                </a:lnTo>
                <a:lnTo>
                  <a:pt x="2787" y="14"/>
                </a:lnTo>
                <a:lnTo>
                  <a:pt x="2747" y="36"/>
                </a:lnTo>
                <a:lnTo>
                  <a:pt x="2714" y="68"/>
                </a:lnTo>
                <a:lnTo>
                  <a:pt x="2691" y="106"/>
                </a:lnTo>
                <a:lnTo>
                  <a:pt x="2677" y="150"/>
                </a:lnTo>
                <a:lnTo>
                  <a:pt x="2674" y="195"/>
                </a:lnTo>
                <a:lnTo>
                  <a:pt x="2683" y="242"/>
                </a:lnTo>
                <a:lnTo>
                  <a:pt x="2694" y="264"/>
                </a:lnTo>
                <a:lnTo>
                  <a:pt x="2727" y="332"/>
                </a:lnTo>
                <a:lnTo>
                  <a:pt x="2783" y="468"/>
                </a:lnTo>
                <a:lnTo>
                  <a:pt x="2823" y="600"/>
                </a:lnTo>
                <a:lnTo>
                  <a:pt x="2845" y="722"/>
                </a:lnTo>
                <a:lnTo>
                  <a:pt x="2848" y="776"/>
                </a:lnTo>
                <a:lnTo>
                  <a:pt x="2847" y="809"/>
                </a:lnTo>
                <a:lnTo>
                  <a:pt x="2841" y="869"/>
                </a:lnTo>
                <a:lnTo>
                  <a:pt x="2828" y="925"/>
                </a:lnTo>
                <a:lnTo>
                  <a:pt x="2812" y="978"/>
                </a:lnTo>
                <a:lnTo>
                  <a:pt x="2788" y="1028"/>
                </a:lnTo>
                <a:lnTo>
                  <a:pt x="2760" y="1073"/>
                </a:lnTo>
                <a:lnTo>
                  <a:pt x="2711" y="1134"/>
                </a:lnTo>
                <a:lnTo>
                  <a:pt x="2628" y="1201"/>
                </a:lnTo>
                <a:lnTo>
                  <a:pt x="2532" y="1252"/>
                </a:lnTo>
                <a:lnTo>
                  <a:pt x="2423" y="1285"/>
                </a:lnTo>
                <a:lnTo>
                  <a:pt x="2304" y="1304"/>
                </a:lnTo>
                <a:lnTo>
                  <a:pt x="2241" y="1305"/>
                </a:lnTo>
                <a:lnTo>
                  <a:pt x="2179" y="1304"/>
                </a:lnTo>
                <a:lnTo>
                  <a:pt x="2061" y="1285"/>
                </a:lnTo>
                <a:lnTo>
                  <a:pt x="1952" y="1252"/>
                </a:lnTo>
                <a:lnTo>
                  <a:pt x="1856" y="1201"/>
                </a:lnTo>
                <a:lnTo>
                  <a:pt x="1773" y="1134"/>
                </a:lnTo>
                <a:lnTo>
                  <a:pt x="1723" y="1073"/>
                </a:lnTo>
                <a:lnTo>
                  <a:pt x="1696" y="1028"/>
                </a:lnTo>
                <a:lnTo>
                  <a:pt x="1672" y="978"/>
                </a:lnTo>
                <a:lnTo>
                  <a:pt x="1655" y="925"/>
                </a:lnTo>
                <a:lnTo>
                  <a:pt x="1642" y="869"/>
                </a:lnTo>
                <a:lnTo>
                  <a:pt x="1636" y="809"/>
                </a:lnTo>
                <a:lnTo>
                  <a:pt x="1636" y="776"/>
                </a:lnTo>
                <a:lnTo>
                  <a:pt x="1637" y="722"/>
                </a:lnTo>
                <a:lnTo>
                  <a:pt x="1658" y="600"/>
                </a:lnTo>
                <a:lnTo>
                  <a:pt x="1697" y="468"/>
                </a:lnTo>
                <a:lnTo>
                  <a:pt x="1750" y="332"/>
                </a:lnTo>
                <a:lnTo>
                  <a:pt x="1781" y="264"/>
                </a:lnTo>
                <a:lnTo>
                  <a:pt x="1792" y="242"/>
                </a:lnTo>
                <a:lnTo>
                  <a:pt x="1801" y="194"/>
                </a:lnTo>
                <a:lnTo>
                  <a:pt x="1798" y="149"/>
                </a:lnTo>
                <a:lnTo>
                  <a:pt x="1784" y="106"/>
                </a:lnTo>
                <a:lnTo>
                  <a:pt x="1760" y="67"/>
                </a:lnTo>
                <a:lnTo>
                  <a:pt x="1728" y="36"/>
                </a:lnTo>
                <a:lnTo>
                  <a:pt x="1689" y="13"/>
                </a:lnTo>
                <a:lnTo>
                  <a:pt x="1644" y="1"/>
                </a:lnTo>
                <a:lnTo>
                  <a:pt x="1618" y="0"/>
                </a:lnTo>
                <a:lnTo>
                  <a:pt x="0" y="0"/>
                </a:lnTo>
                <a:lnTo>
                  <a:pt x="0" y="1617"/>
                </a:lnTo>
                <a:lnTo>
                  <a:pt x="2" y="1643"/>
                </a:lnTo>
                <a:lnTo>
                  <a:pt x="13" y="1689"/>
                </a:lnTo>
                <a:lnTo>
                  <a:pt x="37" y="1729"/>
                </a:lnTo>
                <a:lnTo>
                  <a:pt x="68" y="1760"/>
                </a:lnTo>
                <a:lnTo>
                  <a:pt x="107" y="1785"/>
                </a:lnTo>
                <a:lnTo>
                  <a:pt x="149" y="1797"/>
                </a:lnTo>
                <a:lnTo>
                  <a:pt x="195" y="1800"/>
                </a:lnTo>
                <a:lnTo>
                  <a:pt x="241" y="1791"/>
                </a:lnTo>
                <a:lnTo>
                  <a:pt x="265" y="1781"/>
                </a:lnTo>
                <a:lnTo>
                  <a:pt x="332" y="1750"/>
                </a:lnTo>
                <a:lnTo>
                  <a:pt x="468" y="1696"/>
                </a:lnTo>
                <a:lnTo>
                  <a:pt x="600" y="1659"/>
                </a:lnTo>
                <a:lnTo>
                  <a:pt x="722" y="1638"/>
                </a:lnTo>
                <a:lnTo>
                  <a:pt x="777" y="1635"/>
                </a:lnTo>
                <a:lnTo>
                  <a:pt x="808" y="1637"/>
                </a:lnTo>
                <a:lnTo>
                  <a:pt x="869" y="1643"/>
                </a:lnTo>
                <a:lnTo>
                  <a:pt x="926" y="1655"/>
                </a:lnTo>
                <a:lnTo>
                  <a:pt x="979" y="1673"/>
                </a:lnTo>
                <a:lnTo>
                  <a:pt x="1028" y="1695"/>
                </a:lnTo>
                <a:lnTo>
                  <a:pt x="1073" y="1724"/>
                </a:lnTo>
                <a:lnTo>
                  <a:pt x="1134" y="1774"/>
                </a:lnTo>
                <a:lnTo>
                  <a:pt x="1202" y="1856"/>
                </a:lnTo>
                <a:lnTo>
                  <a:pt x="1252" y="1953"/>
                </a:lnTo>
                <a:lnTo>
                  <a:pt x="1286" y="2061"/>
                </a:lnTo>
                <a:lnTo>
                  <a:pt x="1303" y="2180"/>
                </a:lnTo>
                <a:lnTo>
                  <a:pt x="1304" y="2242"/>
                </a:lnTo>
                <a:lnTo>
                  <a:pt x="1303" y="2304"/>
                </a:lnTo>
                <a:lnTo>
                  <a:pt x="1286" y="2422"/>
                </a:lnTo>
                <a:lnTo>
                  <a:pt x="1252" y="2531"/>
                </a:lnTo>
                <a:lnTo>
                  <a:pt x="1202" y="2628"/>
                </a:lnTo>
                <a:lnTo>
                  <a:pt x="1134" y="2710"/>
                </a:lnTo>
                <a:lnTo>
                  <a:pt x="1073" y="2760"/>
                </a:lnTo>
                <a:lnTo>
                  <a:pt x="1028" y="2788"/>
                </a:lnTo>
                <a:lnTo>
                  <a:pt x="979" y="2811"/>
                </a:lnTo>
                <a:lnTo>
                  <a:pt x="926" y="2829"/>
                </a:lnTo>
                <a:lnTo>
                  <a:pt x="869" y="2841"/>
                </a:lnTo>
                <a:lnTo>
                  <a:pt x="808" y="2847"/>
                </a:lnTo>
                <a:lnTo>
                  <a:pt x="777" y="2847"/>
                </a:lnTo>
                <a:close/>
              </a:path>
            </a:pathLst>
          </a:custGeom>
          <a:solidFill>
            <a:srgbClr val="FFC000"/>
          </a:solidFill>
          <a:ln w="571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22"/>
          <p:cNvSpPr>
            <a:spLocks/>
          </p:cNvSpPr>
          <p:nvPr/>
        </p:nvSpPr>
        <p:spPr bwMode="auto">
          <a:xfrm>
            <a:off x="1" y="1036025"/>
            <a:ext cx="3375710" cy="3022165"/>
          </a:xfrm>
          <a:custGeom>
            <a:avLst/>
            <a:gdLst>
              <a:gd name="T0" fmla="*/ 5324 w 5793"/>
              <a:gd name="T1" fmla="*/ 3011 h 5794"/>
              <a:gd name="T2" fmla="*/ 5598 w 5793"/>
              <a:gd name="T3" fmla="*/ 3120 h 5794"/>
              <a:gd name="T4" fmla="*/ 5756 w 5793"/>
              <a:gd name="T5" fmla="*/ 3046 h 5794"/>
              <a:gd name="T6" fmla="*/ 5793 w 5793"/>
              <a:gd name="T7" fmla="*/ 1305 h 5794"/>
              <a:gd name="T8" fmla="*/ 4064 w 5793"/>
              <a:gd name="T9" fmla="*/ 1269 h 5794"/>
              <a:gd name="T10" fmla="*/ 3992 w 5793"/>
              <a:gd name="T11" fmla="*/ 1110 h 5794"/>
              <a:gd name="T12" fmla="*/ 4097 w 5793"/>
              <a:gd name="T13" fmla="*/ 837 h 5794"/>
              <a:gd name="T14" fmla="*/ 4156 w 5793"/>
              <a:gd name="T15" fmla="*/ 496 h 5794"/>
              <a:gd name="T16" fmla="*/ 4097 w 5793"/>
              <a:gd name="T17" fmla="*/ 277 h 5794"/>
              <a:gd name="T18" fmla="*/ 3840 w 5793"/>
              <a:gd name="T19" fmla="*/ 53 h 5794"/>
              <a:gd name="T20" fmla="*/ 3489 w 5793"/>
              <a:gd name="T21" fmla="*/ 1 h 5794"/>
              <a:gd name="T22" fmla="*/ 3083 w 5793"/>
              <a:gd name="T23" fmla="*/ 170 h 5794"/>
              <a:gd name="T24" fmla="*/ 2964 w 5793"/>
              <a:gd name="T25" fmla="*/ 379 h 5794"/>
              <a:gd name="T26" fmla="*/ 2947 w 5793"/>
              <a:gd name="T27" fmla="*/ 583 h 5794"/>
              <a:gd name="T28" fmla="*/ 3099 w 5793"/>
              <a:gd name="T29" fmla="*/ 1040 h 5794"/>
              <a:gd name="T30" fmla="*/ 3101 w 5793"/>
              <a:gd name="T31" fmla="*/ 1199 h 5794"/>
              <a:gd name="T32" fmla="*/ 2960 w 5793"/>
              <a:gd name="T33" fmla="*/ 1304 h 5794"/>
              <a:gd name="T34" fmla="*/ 1304 w 5793"/>
              <a:gd name="T35" fmla="*/ 1305 h 5794"/>
              <a:gd name="T36" fmla="*/ 1267 w 5793"/>
              <a:gd name="T37" fmla="*/ 3046 h 5794"/>
              <a:gd name="T38" fmla="*/ 1109 w 5793"/>
              <a:gd name="T39" fmla="*/ 3120 h 5794"/>
              <a:gd name="T40" fmla="*/ 836 w 5793"/>
              <a:gd name="T41" fmla="*/ 3011 h 5794"/>
              <a:gd name="T42" fmla="*/ 496 w 5793"/>
              <a:gd name="T43" fmla="*/ 2946 h 5794"/>
              <a:gd name="T44" fmla="*/ 276 w 5793"/>
              <a:gd name="T45" fmla="*/ 3006 h 5794"/>
              <a:gd name="T46" fmla="*/ 51 w 5793"/>
              <a:gd name="T47" fmla="*/ 3262 h 5794"/>
              <a:gd name="T48" fmla="*/ 1 w 5793"/>
              <a:gd name="T49" fmla="*/ 3614 h 5794"/>
              <a:gd name="T50" fmla="*/ 169 w 5793"/>
              <a:gd name="T51" fmla="*/ 4021 h 5794"/>
              <a:gd name="T52" fmla="*/ 378 w 5793"/>
              <a:gd name="T53" fmla="*/ 4139 h 5794"/>
              <a:gd name="T54" fmla="*/ 582 w 5793"/>
              <a:gd name="T55" fmla="*/ 4155 h 5794"/>
              <a:gd name="T56" fmla="*/ 1039 w 5793"/>
              <a:gd name="T57" fmla="*/ 4013 h 5794"/>
              <a:gd name="T58" fmla="*/ 1199 w 5793"/>
              <a:gd name="T59" fmla="*/ 4010 h 5794"/>
              <a:gd name="T60" fmla="*/ 1304 w 5793"/>
              <a:gd name="T61" fmla="*/ 4150 h 5794"/>
              <a:gd name="T62" fmla="*/ 1304 w 5793"/>
              <a:gd name="T63" fmla="*/ 5794 h 5794"/>
              <a:gd name="T64" fmla="*/ 3046 w 5793"/>
              <a:gd name="T65" fmla="*/ 5757 h 5794"/>
              <a:gd name="T66" fmla="*/ 3119 w 5793"/>
              <a:gd name="T67" fmla="*/ 5598 h 5794"/>
              <a:gd name="T68" fmla="*/ 3009 w 5793"/>
              <a:gd name="T69" fmla="*/ 5326 h 5794"/>
              <a:gd name="T70" fmla="*/ 2946 w 5793"/>
              <a:gd name="T71" fmla="*/ 4985 h 5794"/>
              <a:gd name="T72" fmla="*/ 3004 w 5793"/>
              <a:gd name="T73" fmla="*/ 4766 h 5794"/>
              <a:gd name="T74" fmla="*/ 3262 w 5793"/>
              <a:gd name="T75" fmla="*/ 4542 h 5794"/>
              <a:gd name="T76" fmla="*/ 3613 w 5793"/>
              <a:gd name="T77" fmla="*/ 4491 h 5794"/>
              <a:gd name="T78" fmla="*/ 4019 w 5793"/>
              <a:gd name="T79" fmla="*/ 4660 h 5794"/>
              <a:gd name="T80" fmla="*/ 4138 w 5793"/>
              <a:gd name="T81" fmla="*/ 4868 h 5794"/>
              <a:gd name="T82" fmla="*/ 4155 w 5793"/>
              <a:gd name="T83" fmla="*/ 5072 h 5794"/>
              <a:gd name="T84" fmla="*/ 4011 w 5793"/>
              <a:gd name="T85" fmla="*/ 5529 h 5794"/>
              <a:gd name="T86" fmla="*/ 4009 w 5793"/>
              <a:gd name="T87" fmla="*/ 5687 h 5794"/>
              <a:gd name="T88" fmla="*/ 4150 w 5793"/>
              <a:gd name="T89" fmla="*/ 5792 h 5794"/>
              <a:gd name="T90" fmla="*/ 5792 w 5793"/>
              <a:gd name="T91" fmla="*/ 4150 h 5794"/>
              <a:gd name="T92" fmla="*/ 5687 w 5793"/>
              <a:gd name="T93" fmla="*/ 4010 h 5794"/>
              <a:gd name="T94" fmla="*/ 5528 w 5793"/>
              <a:gd name="T95" fmla="*/ 4013 h 5794"/>
              <a:gd name="T96" fmla="*/ 5070 w 5793"/>
              <a:gd name="T97" fmla="*/ 4155 h 5794"/>
              <a:gd name="T98" fmla="*/ 4867 w 5793"/>
              <a:gd name="T99" fmla="*/ 4139 h 5794"/>
              <a:gd name="T100" fmla="*/ 4658 w 5793"/>
              <a:gd name="T101" fmla="*/ 4021 h 5794"/>
              <a:gd name="T102" fmla="*/ 4489 w 5793"/>
              <a:gd name="T103" fmla="*/ 3614 h 5794"/>
              <a:gd name="T104" fmla="*/ 4541 w 5793"/>
              <a:gd name="T105" fmla="*/ 3262 h 5794"/>
              <a:gd name="T106" fmla="*/ 4764 w 5793"/>
              <a:gd name="T107" fmla="*/ 3006 h 5794"/>
              <a:gd name="T108" fmla="*/ 4985 w 5793"/>
              <a:gd name="T109" fmla="*/ 2946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3" h="5794">
                <a:moveTo>
                  <a:pt x="5016" y="2946"/>
                </a:moveTo>
                <a:lnTo>
                  <a:pt x="5070" y="2947"/>
                </a:lnTo>
                <a:lnTo>
                  <a:pt x="5193" y="2969"/>
                </a:lnTo>
                <a:lnTo>
                  <a:pt x="5324" y="3011"/>
                </a:lnTo>
                <a:lnTo>
                  <a:pt x="5460" y="3067"/>
                </a:lnTo>
                <a:lnTo>
                  <a:pt x="5528" y="3100"/>
                </a:lnTo>
                <a:lnTo>
                  <a:pt x="5551" y="3111"/>
                </a:lnTo>
                <a:lnTo>
                  <a:pt x="5598" y="3120"/>
                </a:lnTo>
                <a:lnTo>
                  <a:pt x="5643" y="3117"/>
                </a:lnTo>
                <a:lnTo>
                  <a:pt x="5686" y="3103"/>
                </a:lnTo>
                <a:lnTo>
                  <a:pt x="5725" y="3078"/>
                </a:lnTo>
                <a:lnTo>
                  <a:pt x="5756" y="3046"/>
                </a:lnTo>
                <a:lnTo>
                  <a:pt x="5779" y="3006"/>
                </a:lnTo>
                <a:lnTo>
                  <a:pt x="5792" y="2960"/>
                </a:lnTo>
                <a:lnTo>
                  <a:pt x="5793" y="2934"/>
                </a:lnTo>
                <a:lnTo>
                  <a:pt x="5793" y="1305"/>
                </a:lnTo>
                <a:lnTo>
                  <a:pt x="4174" y="1305"/>
                </a:lnTo>
                <a:lnTo>
                  <a:pt x="4150" y="1304"/>
                </a:lnTo>
                <a:lnTo>
                  <a:pt x="4103" y="1291"/>
                </a:lnTo>
                <a:lnTo>
                  <a:pt x="4064" y="1269"/>
                </a:lnTo>
                <a:lnTo>
                  <a:pt x="4032" y="1237"/>
                </a:lnTo>
                <a:lnTo>
                  <a:pt x="4009" y="1199"/>
                </a:lnTo>
                <a:lnTo>
                  <a:pt x="3996" y="1156"/>
                </a:lnTo>
                <a:lnTo>
                  <a:pt x="3992" y="1110"/>
                </a:lnTo>
                <a:lnTo>
                  <a:pt x="4002" y="1063"/>
                </a:lnTo>
                <a:lnTo>
                  <a:pt x="4011" y="1040"/>
                </a:lnTo>
                <a:lnTo>
                  <a:pt x="4044" y="973"/>
                </a:lnTo>
                <a:lnTo>
                  <a:pt x="4097" y="837"/>
                </a:lnTo>
                <a:lnTo>
                  <a:pt x="4134" y="705"/>
                </a:lnTo>
                <a:lnTo>
                  <a:pt x="4155" y="583"/>
                </a:lnTo>
                <a:lnTo>
                  <a:pt x="4156" y="529"/>
                </a:lnTo>
                <a:lnTo>
                  <a:pt x="4156" y="496"/>
                </a:lnTo>
                <a:lnTo>
                  <a:pt x="4150" y="436"/>
                </a:lnTo>
                <a:lnTo>
                  <a:pt x="4138" y="379"/>
                </a:lnTo>
                <a:lnTo>
                  <a:pt x="4120" y="327"/>
                </a:lnTo>
                <a:lnTo>
                  <a:pt x="4097" y="277"/>
                </a:lnTo>
                <a:lnTo>
                  <a:pt x="4069" y="232"/>
                </a:lnTo>
                <a:lnTo>
                  <a:pt x="4019" y="170"/>
                </a:lnTo>
                <a:lnTo>
                  <a:pt x="3937" y="104"/>
                </a:lnTo>
                <a:lnTo>
                  <a:pt x="3840" y="53"/>
                </a:lnTo>
                <a:lnTo>
                  <a:pt x="3731" y="19"/>
                </a:lnTo>
                <a:lnTo>
                  <a:pt x="3613" y="1"/>
                </a:lnTo>
                <a:lnTo>
                  <a:pt x="3551" y="0"/>
                </a:lnTo>
                <a:lnTo>
                  <a:pt x="3489" y="1"/>
                </a:lnTo>
                <a:lnTo>
                  <a:pt x="3371" y="19"/>
                </a:lnTo>
                <a:lnTo>
                  <a:pt x="3262" y="53"/>
                </a:lnTo>
                <a:lnTo>
                  <a:pt x="3165" y="104"/>
                </a:lnTo>
                <a:lnTo>
                  <a:pt x="3083" y="170"/>
                </a:lnTo>
                <a:lnTo>
                  <a:pt x="3033" y="232"/>
                </a:lnTo>
                <a:lnTo>
                  <a:pt x="3004" y="277"/>
                </a:lnTo>
                <a:lnTo>
                  <a:pt x="2982" y="327"/>
                </a:lnTo>
                <a:lnTo>
                  <a:pt x="2964" y="379"/>
                </a:lnTo>
                <a:lnTo>
                  <a:pt x="2952" y="436"/>
                </a:lnTo>
                <a:lnTo>
                  <a:pt x="2946" y="496"/>
                </a:lnTo>
                <a:lnTo>
                  <a:pt x="2946" y="529"/>
                </a:lnTo>
                <a:lnTo>
                  <a:pt x="2947" y="583"/>
                </a:lnTo>
                <a:lnTo>
                  <a:pt x="2969" y="705"/>
                </a:lnTo>
                <a:lnTo>
                  <a:pt x="3009" y="837"/>
                </a:lnTo>
                <a:lnTo>
                  <a:pt x="3066" y="972"/>
                </a:lnTo>
                <a:lnTo>
                  <a:pt x="3099" y="1040"/>
                </a:lnTo>
                <a:lnTo>
                  <a:pt x="3109" y="1063"/>
                </a:lnTo>
                <a:lnTo>
                  <a:pt x="3119" y="1110"/>
                </a:lnTo>
                <a:lnTo>
                  <a:pt x="3115" y="1155"/>
                </a:lnTo>
                <a:lnTo>
                  <a:pt x="3101" y="1199"/>
                </a:lnTo>
                <a:lnTo>
                  <a:pt x="3078" y="1237"/>
                </a:lnTo>
                <a:lnTo>
                  <a:pt x="3046" y="1269"/>
                </a:lnTo>
                <a:lnTo>
                  <a:pt x="3005" y="1291"/>
                </a:lnTo>
                <a:lnTo>
                  <a:pt x="2960" y="1304"/>
                </a:lnTo>
                <a:lnTo>
                  <a:pt x="2934" y="1305"/>
                </a:lnTo>
                <a:lnTo>
                  <a:pt x="1304" y="1305"/>
                </a:lnTo>
                <a:lnTo>
                  <a:pt x="1304" y="1305"/>
                </a:lnTo>
                <a:lnTo>
                  <a:pt x="1304" y="1305"/>
                </a:lnTo>
                <a:lnTo>
                  <a:pt x="1304" y="2934"/>
                </a:lnTo>
                <a:lnTo>
                  <a:pt x="1304" y="2960"/>
                </a:lnTo>
                <a:lnTo>
                  <a:pt x="1291" y="3006"/>
                </a:lnTo>
                <a:lnTo>
                  <a:pt x="1267" y="3046"/>
                </a:lnTo>
                <a:lnTo>
                  <a:pt x="1236" y="3078"/>
                </a:lnTo>
                <a:lnTo>
                  <a:pt x="1197" y="3103"/>
                </a:lnTo>
                <a:lnTo>
                  <a:pt x="1154" y="3117"/>
                </a:lnTo>
                <a:lnTo>
                  <a:pt x="1109" y="3120"/>
                </a:lnTo>
                <a:lnTo>
                  <a:pt x="1062" y="3111"/>
                </a:lnTo>
                <a:lnTo>
                  <a:pt x="1039" y="3100"/>
                </a:lnTo>
                <a:lnTo>
                  <a:pt x="972" y="3067"/>
                </a:lnTo>
                <a:lnTo>
                  <a:pt x="836" y="3011"/>
                </a:lnTo>
                <a:lnTo>
                  <a:pt x="703" y="2969"/>
                </a:lnTo>
                <a:lnTo>
                  <a:pt x="582" y="2947"/>
                </a:lnTo>
                <a:lnTo>
                  <a:pt x="527" y="2946"/>
                </a:lnTo>
                <a:lnTo>
                  <a:pt x="496" y="2946"/>
                </a:lnTo>
                <a:lnTo>
                  <a:pt x="435" y="2953"/>
                </a:lnTo>
                <a:lnTo>
                  <a:pt x="378" y="2964"/>
                </a:lnTo>
                <a:lnTo>
                  <a:pt x="325" y="2982"/>
                </a:lnTo>
                <a:lnTo>
                  <a:pt x="276" y="3006"/>
                </a:lnTo>
                <a:lnTo>
                  <a:pt x="230" y="3033"/>
                </a:lnTo>
                <a:lnTo>
                  <a:pt x="169" y="3084"/>
                </a:lnTo>
                <a:lnTo>
                  <a:pt x="103" y="3166"/>
                </a:lnTo>
                <a:lnTo>
                  <a:pt x="51" y="3262"/>
                </a:lnTo>
                <a:lnTo>
                  <a:pt x="18" y="3371"/>
                </a:lnTo>
                <a:lnTo>
                  <a:pt x="1" y="3489"/>
                </a:lnTo>
                <a:lnTo>
                  <a:pt x="0" y="3551"/>
                </a:lnTo>
                <a:lnTo>
                  <a:pt x="1" y="3614"/>
                </a:lnTo>
                <a:lnTo>
                  <a:pt x="18" y="3733"/>
                </a:lnTo>
                <a:lnTo>
                  <a:pt x="51" y="3842"/>
                </a:lnTo>
                <a:lnTo>
                  <a:pt x="103" y="3938"/>
                </a:lnTo>
                <a:lnTo>
                  <a:pt x="169" y="4021"/>
                </a:lnTo>
                <a:lnTo>
                  <a:pt x="230" y="4070"/>
                </a:lnTo>
                <a:lnTo>
                  <a:pt x="276" y="4098"/>
                </a:lnTo>
                <a:lnTo>
                  <a:pt x="325" y="4122"/>
                </a:lnTo>
                <a:lnTo>
                  <a:pt x="378" y="4139"/>
                </a:lnTo>
                <a:lnTo>
                  <a:pt x="435" y="4152"/>
                </a:lnTo>
                <a:lnTo>
                  <a:pt x="496" y="4157"/>
                </a:lnTo>
                <a:lnTo>
                  <a:pt x="527" y="4158"/>
                </a:lnTo>
                <a:lnTo>
                  <a:pt x="582" y="4155"/>
                </a:lnTo>
                <a:lnTo>
                  <a:pt x="703" y="4136"/>
                </a:lnTo>
                <a:lnTo>
                  <a:pt x="836" y="4097"/>
                </a:lnTo>
                <a:lnTo>
                  <a:pt x="972" y="4044"/>
                </a:lnTo>
                <a:lnTo>
                  <a:pt x="1039" y="4013"/>
                </a:lnTo>
                <a:lnTo>
                  <a:pt x="1062" y="4002"/>
                </a:lnTo>
                <a:lnTo>
                  <a:pt x="1109" y="3993"/>
                </a:lnTo>
                <a:lnTo>
                  <a:pt x="1154" y="3996"/>
                </a:lnTo>
                <a:lnTo>
                  <a:pt x="1199" y="4010"/>
                </a:lnTo>
                <a:lnTo>
                  <a:pt x="1236" y="4034"/>
                </a:lnTo>
                <a:lnTo>
                  <a:pt x="1267" y="4065"/>
                </a:lnTo>
                <a:lnTo>
                  <a:pt x="1291" y="4105"/>
                </a:lnTo>
                <a:lnTo>
                  <a:pt x="1304" y="4150"/>
                </a:lnTo>
                <a:lnTo>
                  <a:pt x="1304" y="4176"/>
                </a:lnTo>
                <a:lnTo>
                  <a:pt x="1304" y="5794"/>
                </a:lnTo>
                <a:lnTo>
                  <a:pt x="1304" y="5483"/>
                </a:lnTo>
                <a:lnTo>
                  <a:pt x="1304" y="5794"/>
                </a:lnTo>
                <a:lnTo>
                  <a:pt x="2934" y="5794"/>
                </a:lnTo>
                <a:lnTo>
                  <a:pt x="2960" y="5792"/>
                </a:lnTo>
                <a:lnTo>
                  <a:pt x="3005" y="5781"/>
                </a:lnTo>
                <a:lnTo>
                  <a:pt x="3046" y="5757"/>
                </a:lnTo>
                <a:lnTo>
                  <a:pt x="3078" y="5725"/>
                </a:lnTo>
                <a:lnTo>
                  <a:pt x="3101" y="5687"/>
                </a:lnTo>
                <a:lnTo>
                  <a:pt x="3115" y="5645"/>
                </a:lnTo>
                <a:lnTo>
                  <a:pt x="3119" y="5598"/>
                </a:lnTo>
                <a:lnTo>
                  <a:pt x="3109" y="5551"/>
                </a:lnTo>
                <a:lnTo>
                  <a:pt x="3099" y="5529"/>
                </a:lnTo>
                <a:lnTo>
                  <a:pt x="3066" y="5462"/>
                </a:lnTo>
                <a:lnTo>
                  <a:pt x="3009" y="5326"/>
                </a:lnTo>
                <a:lnTo>
                  <a:pt x="2969" y="5194"/>
                </a:lnTo>
                <a:lnTo>
                  <a:pt x="2947" y="5072"/>
                </a:lnTo>
                <a:lnTo>
                  <a:pt x="2946" y="5017"/>
                </a:lnTo>
                <a:lnTo>
                  <a:pt x="2946" y="4985"/>
                </a:lnTo>
                <a:lnTo>
                  <a:pt x="2952" y="4925"/>
                </a:lnTo>
                <a:lnTo>
                  <a:pt x="2964" y="4868"/>
                </a:lnTo>
                <a:lnTo>
                  <a:pt x="2982" y="4815"/>
                </a:lnTo>
                <a:lnTo>
                  <a:pt x="3004" y="4766"/>
                </a:lnTo>
                <a:lnTo>
                  <a:pt x="3033" y="4721"/>
                </a:lnTo>
                <a:lnTo>
                  <a:pt x="3083" y="4660"/>
                </a:lnTo>
                <a:lnTo>
                  <a:pt x="3165" y="4592"/>
                </a:lnTo>
                <a:lnTo>
                  <a:pt x="3262" y="4542"/>
                </a:lnTo>
                <a:lnTo>
                  <a:pt x="3371" y="4508"/>
                </a:lnTo>
                <a:lnTo>
                  <a:pt x="3489" y="4491"/>
                </a:lnTo>
                <a:lnTo>
                  <a:pt x="3551" y="4489"/>
                </a:lnTo>
                <a:lnTo>
                  <a:pt x="3613" y="4491"/>
                </a:lnTo>
                <a:lnTo>
                  <a:pt x="3731" y="4508"/>
                </a:lnTo>
                <a:lnTo>
                  <a:pt x="3840" y="4542"/>
                </a:lnTo>
                <a:lnTo>
                  <a:pt x="3937" y="4592"/>
                </a:lnTo>
                <a:lnTo>
                  <a:pt x="4019" y="4660"/>
                </a:lnTo>
                <a:lnTo>
                  <a:pt x="4069" y="4721"/>
                </a:lnTo>
                <a:lnTo>
                  <a:pt x="4097" y="4766"/>
                </a:lnTo>
                <a:lnTo>
                  <a:pt x="4120" y="4815"/>
                </a:lnTo>
                <a:lnTo>
                  <a:pt x="4138" y="4868"/>
                </a:lnTo>
                <a:lnTo>
                  <a:pt x="4150" y="4925"/>
                </a:lnTo>
                <a:lnTo>
                  <a:pt x="4156" y="4985"/>
                </a:lnTo>
                <a:lnTo>
                  <a:pt x="4156" y="5017"/>
                </a:lnTo>
                <a:lnTo>
                  <a:pt x="4155" y="5072"/>
                </a:lnTo>
                <a:lnTo>
                  <a:pt x="4134" y="5194"/>
                </a:lnTo>
                <a:lnTo>
                  <a:pt x="4097" y="5326"/>
                </a:lnTo>
                <a:lnTo>
                  <a:pt x="4044" y="5462"/>
                </a:lnTo>
                <a:lnTo>
                  <a:pt x="4011" y="5529"/>
                </a:lnTo>
                <a:lnTo>
                  <a:pt x="4002" y="5553"/>
                </a:lnTo>
                <a:lnTo>
                  <a:pt x="3992" y="5599"/>
                </a:lnTo>
                <a:lnTo>
                  <a:pt x="3996" y="5645"/>
                </a:lnTo>
                <a:lnTo>
                  <a:pt x="4009" y="5687"/>
                </a:lnTo>
                <a:lnTo>
                  <a:pt x="4032" y="5726"/>
                </a:lnTo>
                <a:lnTo>
                  <a:pt x="4064" y="5757"/>
                </a:lnTo>
                <a:lnTo>
                  <a:pt x="4103" y="5781"/>
                </a:lnTo>
                <a:lnTo>
                  <a:pt x="4150" y="5792"/>
                </a:lnTo>
                <a:lnTo>
                  <a:pt x="4174" y="5794"/>
                </a:lnTo>
                <a:lnTo>
                  <a:pt x="5793" y="5794"/>
                </a:lnTo>
                <a:lnTo>
                  <a:pt x="5793" y="4176"/>
                </a:lnTo>
                <a:lnTo>
                  <a:pt x="5792" y="4150"/>
                </a:lnTo>
                <a:lnTo>
                  <a:pt x="5779" y="4105"/>
                </a:lnTo>
                <a:lnTo>
                  <a:pt x="5757" y="4065"/>
                </a:lnTo>
                <a:lnTo>
                  <a:pt x="5725" y="4034"/>
                </a:lnTo>
                <a:lnTo>
                  <a:pt x="5687" y="4010"/>
                </a:lnTo>
                <a:lnTo>
                  <a:pt x="5644" y="3996"/>
                </a:lnTo>
                <a:lnTo>
                  <a:pt x="5598" y="3993"/>
                </a:lnTo>
                <a:lnTo>
                  <a:pt x="5551" y="4002"/>
                </a:lnTo>
                <a:lnTo>
                  <a:pt x="5528" y="4013"/>
                </a:lnTo>
                <a:lnTo>
                  <a:pt x="5460" y="4044"/>
                </a:lnTo>
                <a:lnTo>
                  <a:pt x="5325" y="4097"/>
                </a:lnTo>
                <a:lnTo>
                  <a:pt x="5193" y="4136"/>
                </a:lnTo>
                <a:lnTo>
                  <a:pt x="5070" y="4155"/>
                </a:lnTo>
                <a:lnTo>
                  <a:pt x="5016" y="4158"/>
                </a:lnTo>
                <a:lnTo>
                  <a:pt x="4985" y="4157"/>
                </a:lnTo>
                <a:lnTo>
                  <a:pt x="4924" y="4152"/>
                </a:lnTo>
                <a:lnTo>
                  <a:pt x="4867" y="4139"/>
                </a:lnTo>
                <a:lnTo>
                  <a:pt x="4813" y="4122"/>
                </a:lnTo>
                <a:lnTo>
                  <a:pt x="4764" y="4098"/>
                </a:lnTo>
                <a:lnTo>
                  <a:pt x="4719" y="4070"/>
                </a:lnTo>
                <a:lnTo>
                  <a:pt x="4658" y="4021"/>
                </a:lnTo>
                <a:lnTo>
                  <a:pt x="4592" y="3938"/>
                </a:lnTo>
                <a:lnTo>
                  <a:pt x="4541" y="3842"/>
                </a:lnTo>
                <a:lnTo>
                  <a:pt x="4506" y="3733"/>
                </a:lnTo>
                <a:lnTo>
                  <a:pt x="4489" y="3614"/>
                </a:lnTo>
                <a:lnTo>
                  <a:pt x="4488" y="3551"/>
                </a:lnTo>
                <a:lnTo>
                  <a:pt x="4489" y="3489"/>
                </a:lnTo>
                <a:lnTo>
                  <a:pt x="4506" y="3371"/>
                </a:lnTo>
                <a:lnTo>
                  <a:pt x="4541" y="3262"/>
                </a:lnTo>
                <a:lnTo>
                  <a:pt x="4592" y="3166"/>
                </a:lnTo>
                <a:lnTo>
                  <a:pt x="4658" y="3084"/>
                </a:lnTo>
                <a:lnTo>
                  <a:pt x="4719" y="3033"/>
                </a:lnTo>
                <a:lnTo>
                  <a:pt x="4764" y="3006"/>
                </a:lnTo>
                <a:lnTo>
                  <a:pt x="4813" y="2982"/>
                </a:lnTo>
                <a:lnTo>
                  <a:pt x="4867" y="2964"/>
                </a:lnTo>
                <a:lnTo>
                  <a:pt x="4924" y="2953"/>
                </a:lnTo>
                <a:lnTo>
                  <a:pt x="4985" y="2946"/>
                </a:lnTo>
                <a:lnTo>
                  <a:pt x="5016" y="2946"/>
                </a:lnTo>
                <a:close/>
              </a:path>
            </a:pathLst>
          </a:custGeom>
          <a:solidFill>
            <a:srgbClr val="0070C0"/>
          </a:solidFill>
          <a:ln w="571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26"/>
          <p:cNvSpPr>
            <a:spLocks/>
          </p:cNvSpPr>
          <p:nvPr/>
        </p:nvSpPr>
        <p:spPr bwMode="auto">
          <a:xfrm>
            <a:off x="766360" y="3405046"/>
            <a:ext cx="3361503" cy="2734492"/>
          </a:xfrm>
          <a:custGeom>
            <a:avLst/>
            <a:gdLst>
              <a:gd name="T0" fmla="*/ 469 w 5793"/>
              <a:gd name="T1" fmla="*/ 3011 h 5794"/>
              <a:gd name="T2" fmla="*/ 195 w 5793"/>
              <a:gd name="T3" fmla="*/ 3120 h 5794"/>
              <a:gd name="T4" fmla="*/ 37 w 5793"/>
              <a:gd name="T5" fmla="*/ 3046 h 5794"/>
              <a:gd name="T6" fmla="*/ 0 w 5793"/>
              <a:gd name="T7" fmla="*/ 1306 h 5794"/>
              <a:gd name="T8" fmla="*/ 1729 w 5793"/>
              <a:gd name="T9" fmla="*/ 1269 h 5794"/>
              <a:gd name="T10" fmla="*/ 1801 w 5793"/>
              <a:gd name="T11" fmla="*/ 1110 h 5794"/>
              <a:gd name="T12" fmla="*/ 1696 w 5793"/>
              <a:gd name="T13" fmla="*/ 838 h 5794"/>
              <a:gd name="T14" fmla="*/ 1637 w 5793"/>
              <a:gd name="T15" fmla="*/ 497 h 5794"/>
              <a:gd name="T16" fmla="*/ 1696 w 5793"/>
              <a:gd name="T17" fmla="*/ 278 h 5794"/>
              <a:gd name="T18" fmla="*/ 1953 w 5793"/>
              <a:gd name="T19" fmla="*/ 53 h 5794"/>
              <a:gd name="T20" fmla="*/ 2304 w 5793"/>
              <a:gd name="T21" fmla="*/ 2 h 5794"/>
              <a:gd name="T22" fmla="*/ 2710 w 5793"/>
              <a:gd name="T23" fmla="*/ 170 h 5794"/>
              <a:gd name="T24" fmla="*/ 2829 w 5793"/>
              <a:gd name="T25" fmla="*/ 379 h 5794"/>
              <a:gd name="T26" fmla="*/ 2846 w 5793"/>
              <a:gd name="T27" fmla="*/ 584 h 5794"/>
              <a:gd name="T28" fmla="*/ 2694 w 5793"/>
              <a:gd name="T29" fmla="*/ 1040 h 5794"/>
              <a:gd name="T30" fmla="*/ 2692 w 5793"/>
              <a:gd name="T31" fmla="*/ 1199 h 5794"/>
              <a:gd name="T32" fmla="*/ 2834 w 5793"/>
              <a:gd name="T33" fmla="*/ 1304 h 5794"/>
              <a:gd name="T34" fmla="*/ 4489 w 5793"/>
              <a:gd name="T35" fmla="*/ 1306 h 5794"/>
              <a:gd name="T36" fmla="*/ 4526 w 5793"/>
              <a:gd name="T37" fmla="*/ 3046 h 5794"/>
              <a:gd name="T38" fmla="*/ 4684 w 5793"/>
              <a:gd name="T39" fmla="*/ 3120 h 5794"/>
              <a:gd name="T40" fmla="*/ 4957 w 5793"/>
              <a:gd name="T41" fmla="*/ 3011 h 5794"/>
              <a:gd name="T42" fmla="*/ 5297 w 5793"/>
              <a:gd name="T43" fmla="*/ 2946 h 5794"/>
              <a:gd name="T44" fmla="*/ 5517 w 5793"/>
              <a:gd name="T45" fmla="*/ 3006 h 5794"/>
              <a:gd name="T46" fmla="*/ 5741 w 5793"/>
              <a:gd name="T47" fmla="*/ 3263 h 5794"/>
              <a:gd name="T48" fmla="*/ 5792 w 5793"/>
              <a:gd name="T49" fmla="*/ 3614 h 5794"/>
              <a:gd name="T50" fmla="*/ 5623 w 5793"/>
              <a:gd name="T51" fmla="*/ 4021 h 5794"/>
              <a:gd name="T52" fmla="*/ 5415 w 5793"/>
              <a:gd name="T53" fmla="*/ 4139 h 5794"/>
              <a:gd name="T54" fmla="*/ 5211 w 5793"/>
              <a:gd name="T55" fmla="*/ 4156 h 5794"/>
              <a:gd name="T56" fmla="*/ 4754 w 5793"/>
              <a:gd name="T57" fmla="*/ 4013 h 5794"/>
              <a:gd name="T58" fmla="*/ 4596 w 5793"/>
              <a:gd name="T59" fmla="*/ 4011 h 5794"/>
              <a:gd name="T60" fmla="*/ 4491 w 5793"/>
              <a:gd name="T61" fmla="*/ 4151 h 5794"/>
              <a:gd name="T62" fmla="*/ 4489 w 5793"/>
              <a:gd name="T63" fmla="*/ 5794 h 5794"/>
              <a:gd name="T64" fmla="*/ 2747 w 5793"/>
              <a:gd name="T65" fmla="*/ 5758 h 5794"/>
              <a:gd name="T66" fmla="*/ 2675 w 5793"/>
              <a:gd name="T67" fmla="*/ 5598 h 5794"/>
              <a:gd name="T68" fmla="*/ 2784 w 5793"/>
              <a:gd name="T69" fmla="*/ 5326 h 5794"/>
              <a:gd name="T70" fmla="*/ 2847 w 5793"/>
              <a:gd name="T71" fmla="*/ 4985 h 5794"/>
              <a:gd name="T72" fmla="*/ 2789 w 5793"/>
              <a:gd name="T73" fmla="*/ 4766 h 5794"/>
              <a:gd name="T74" fmla="*/ 2531 w 5793"/>
              <a:gd name="T75" fmla="*/ 4542 h 5794"/>
              <a:gd name="T76" fmla="*/ 2180 w 5793"/>
              <a:gd name="T77" fmla="*/ 4491 h 5794"/>
              <a:gd name="T78" fmla="*/ 1774 w 5793"/>
              <a:gd name="T79" fmla="*/ 4660 h 5794"/>
              <a:gd name="T80" fmla="*/ 1655 w 5793"/>
              <a:gd name="T81" fmla="*/ 4869 h 5794"/>
              <a:gd name="T82" fmla="*/ 1638 w 5793"/>
              <a:gd name="T83" fmla="*/ 5072 h 5794"/>
              <a:gd name="T84" fmla="*/ 1782 w 5793"/>
              <a:gd name="T85" fmla="*/ 5530 h 5794"/>
              <a:gd name="T86" fmla="*/ 1784 w 5793"/>
              <a:gd name="T87" fmla="*/ 5688 h 5794"/>
              <a:gd name="T88" fmla="*/ 1643 w 5793"/>
              <a:gd name="T89" fmla="*/ 5793 h 5794"/>
              <a:gd name="T90" fmla="*/ 1 w 5793"/>
              <a:gd name="T91" fmla="*/ 4151 h 5794"/>
              <a:gd name="T92" fmla="*/ 106 w 5793"/>
              <a:gd name="T93" fmla="*/ 4011 h 5794"/>
              <a:gd name="T94" fmla="*/ 265 w 5793"/>
              <a:gd name="T95" fmla="*/ 4013 h 5794"/>
              <a:gd name="T96" fmla="*/ 723 w 5793"/>
              <a:gd name="T97" fmla="*/ 4156 h 5794"/>
              <a:gd name="T98" fmla="*/ 926 w 5793"/>
              <a:gd name="T99" fmla="*/ 4139 h 5794"/>
              <a:gd name="T100" fmla="*/ 1135 w 5793"/>
              <a:gd name="T101" fmla="*/ 4021 h 5794"/>
              <a:gd name="T102" fmla="*/ 1303 w 5793"/>
              <a:gd name="T103" fmla="*/ 3614 h 5794"/>
              <a:gd name="T104" fmla="*/ 1252 w 5793"/>
              <a:gd name="T105" fmla="*/ 3263 h 5794"/>
              <a:gd name="T106" fmla="*/ 1029 w 5793"/>
              <a:gd name="T107" fmla="*/ 3006 h 5794"/>
              <a:gd name="T108" fmla="*/ 808 w 5793"/>
              <a:gd name="T109" fmla="*/ 2946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3" h="5794">
                <a:moveTo>
                  <a:pt x="777" y="2946"/>
                </a:moveTo>
                <a:lnTo>
                  <a:pt x="723" y="2948"/>
                </a:lnTo>
                <a:lnTo>
                  <a:pt x="601" y="2970"/>
                </a:lnTo>
                <a:lnTo>
                  <a:pt x="469" y="3011"/>
                </a:lnTo>
                <a:lnTo>
                  <a:pt x="333" y="3067"/>
                </a:lnTo>
                <a:lnTo>
                  <a:pt x="265" y="3101"/>
                </a:lnTo>
                <a:lnTo>
                  <a:pt x="242" y="3111"/>
                </a:lnTo>
                <a:lnTo>
                  <a:pt x="195" y="3120"/>
                </a:lnTo>
                <a:lnTo>
                  <a:pt x="150" y="3117"/>
                </a:lnTo>
                <a:lnTo>
                  <a:pt x="107" y="3103"/>
                </a:lnTo>
                <a:lnTo>
                  <a:pt x="68" y="3079"/>
                </a:lnTo>
                <a:lnTo>
                  <a:pt x="37" y="3046"/>
                </a:lnTo>
                <a:lnTo>
                  <a:pt x="14" y="3006"/>
                </a:lnTo>
                <a:lnTo>
                  <a:pt x="1" y="2961"/>
                </a:lnTo>
                <a:lnTo>
                  <a:pt x="0" y="2935"/>
                </a:lnTo>
                <a:lnTo>
                  <a:pt x="0" y="1306"/>
                </a:lnTo>
                <a:lnTo>
                  <a:pt x="1618" y="1306"/>
                </a:lnTo>
                <a:lnTo>
                  <a:pt x="1643" y="1304"/>
                </a:lnTo>
                <a:lnTo>
                  <a:pt x="1690" y="1291"/>
                </a:lnTo>
                <a:lnTo>
                  <a:pt x="1729" y="1269"/>
                </a:lnTo>
                <a:lnTo>
                  <a:pt x="1761" y="1237"/>
                </a:lnTo>
                <a:lnTo>
                  <a:pt x="1784" y="1199"/>
                </a:lnTo>
                <a:lnTo>
                  <a:pt x="1797" y="1156"/>
                </a:lnTo>
                <a:lnTo>
                  <a:pt x="1801" y="1110"/>
                </a:lnTo>
                <a:lnTo>
                  <a:pt x="1792" y="1063"/>
                </a:lnTo>
                <a:lnTo>
                  <a:pt x="1782" y="1041"/>
                </a:lnTo>
                <a:lnTo>
                  <a:pt x="1749" y="974"/>
                </a:lnTo>
                <a:lnTo>
                  <a:pt x="1696" y="838"/>
                </a:lnTo>
                <a:lnTo>
                  <a:pt x="1659" y="705"/>
                </a:lnTo>
                <a:lnTo>
                  <a:pt x="1638" y="584"/>
                </a:lnTo>
                <a:lnTo>
                  <a:pt x="1637" y="529"/>
                </a:lnTo>
                <a:lnTo>
                  <a:pt x="1637" y="497"/>
                </a:lnTo>
                <a:lnTo>
                  <a:pt x="1643" y="436"/>
                </a:lnTo>
                <a:lnTo>
                  <a:pt x="1655" y="379"/>
                </a:lnTo>
                <a:lnTo>
                  <a:pt x="1673" y="327"/>
                </a:lnTo>
                <a:lnTo>
                  <a:pt x="1696" y="278"/>
                </a:lnTo>
                <a:lnTo>
                  <a:pt x="1723" y="232"/>
                </a:lnTo>
                <a:lnTo>
                  <a:pt x="1774" y="170"/>
                </a:lnTo>
                <a:lnTo>
                  <a:pt x="1856" y="104"/>
                </a:lnTo>
                <a:lnTo>
                  <a:pt x="1953" y="53"/>
                </a:lnTo>
                <a:lnTo>
                  <a:pt x="2062" y="20"/>
                </a:lnTo>
                <a:lnTo>
                  <a:pt x="2180" y="2"/>
                </a:lnTo>
                <a:lnTo>
                  <a:pt x="2242" y="0"/>
                </a:lnTo>
                <a:lnTo>
                  <a:pt x="2304" y="2"/>
                </a:lnTo>
                <a:lnTo>
                  <a:pt x="2422" y="20"/>
                </a:lnTo>
                <a:lnTo>
                  <a:pt x="2531" y="53"/>
                </a:lnTo>
                <a:lnTo>
                  <a:pt x="2628" y="104"/>
                </a:lnTo>
                <a:lnTo>
                  <a:pt x="2710" y="170"/>
                </a:lnTo>
                <a:lnTo>
                  <a:pt x="2760" y="232"/>
                </a:lnTo>
                <a:lnTo>
                  <a:pt x="2789" y="278"/>
                </a:lnTo>
                <a:lnTo>
                  <a:pt x="2811" y="327"/>
                </a:lnTo>
                <a:lnTo>
                  <a:pt x="2829" y="379"/>
                </a:lnTo>
                <a:lnTo>
                  <a:pt x="2841" y="436"/>
                </a:lnTo>
                <a:lnTo>
                  <a:pt x="2847" y="497"/>
                </a:lnTo>
                <a:lnTo>
                  <a:pt x="2848" y="529"/>
                </a:lnTo>
                <a:lnTo>
                  <a:pt x="2846" y="584"/>
                </a:lnTo>
                <a:lnTo>
                  <a:pt x="2824" y="705"/>
                </a:lnTo>
                <a:lnTo>
                  <a:pt x="2784" y="838"/>
                </a:lnTo>
                <a:lnTo>
                  <a:pt x="2727" y="972"/>
                </a:lnTo>
                <a:lnTo>
                  <a:pt x="2694" y="1040"/>
                </a:lnTo>
                <a:lnTo>
                  <a:pt x="2684" y="1063"/>
                </a:lnTo>
                <a:lnTo>
                  <a:pt x="2675" y="1110"/>
                </a:lnTo>
                <a:lnTo>
                  <a:pt x="2677" y="1155"/>
                </a:lnTo>
                <a:lnTo>
                  <a:pt x="2692" y="1199"/>
                </a:lnTo>
                <a:lnTo>
                  <a:pt x="2715" y="1237"/>
                </a:lnTo>
                <a:lnTo>
                  <a:pt x="2747" y="1269"/>
                </a:lnTo>
                <a:lnTo>
                  <a:pt x="2787" y="1291"/>
                </a:lnTo>
                <a:lnTo>
                  <a:pt x="2834" y="1304"/>
                </a:lnTo>
                <a:lnTo>
                  <a:pt x="2859" y="1306"/>
                </a:lnTo>
                <a:lnTo>
                  <a:pt x="4489" y="1306"/>
                </a:lnTo>
                <a:lnTo>
                  <a:pt x="4489" y="1306"/>
                </a:lnTo>
                <a:lnTo>
                  <a:pt x="4489" y="1306"/>
                </a:lnTo>
                <a:lnTo>
                  <a:pt x="4489" y="2935"/>
                </a:lnTo>
                <a:lnTo>
                  <a:pt x="4491" y="2961"/>
                </a:lnTo>
                <a:lnTo>
                  <a:pt x="4502" y="3006"/>
                </a:lnTo>
                <a:lnTo>
                  <a:pt x="4526" y="3046"/>
                </a:lnTo>
                <a:lnTo>
                  <a:pt x="4557" y="3079"/>
                </a:lnTo>
                <a:lnTo>
                  <a:pt x="4596" y="3103"/>
                </a:lnTo>
                <a:lnTo>
                  <a:pt x="4638" y="3117"/>
                </a:lnTo>
                <a:lnTo>
                  <a:pt x="4684" y="3120"/>
                </a:lnTo>
                <a:lnTo>
                  <a:pt x="4730" y="3111"/>
                </a:lnTo>
                <a:lnTo>
                  <a:pt x="4754" y="3101"/>
                </a:lnTo>
                <a:lnTo>
                  <a:pt x="4821" y="3067"/>
                </a:lnTo>
                <a:lnTo>
                  <a:pt x="4957" y="3011"/>
                </a:lnTo>
                <a:lnTo>
                  <a:pt x="5089" y="2970"/>
                </a:lnTo>
                <a:lnTo>
                  <a:pt x="5211" y="2948"/>
                </a:lnTo>
                <a:lnTo>
                  <a:pt x="5266" y="2946"/>
                </a:lnTo>
                <a:lnTo>
                  <a:pt x="5297" y="2946"/>
                </a:lnTo>
                <a:lnTo>
                  <a:pt x="5358" y="2953"/>
                </a:lnTo>
                <a:lnTo>
                  <a:pt x="5415" y="2965"/>
                </a:lnTo>
                <a:lnTo>
                  <a:pt x="5468" y="2983"/>
                </a:lnTo>
                <a:lnTo>
                  <a:pt x="5517" y="3006"/>
                </a:lnTo>
                <a:lnTo>
                  <a:pt x="5562" y="3033"/>
                </a:lnTo>
                <a:lnTo>
                  <a:pt x="5623" y="3084"/>
                </a:lnTo>
                <a:lnTo>
                  <a:pt x="5691" y="3167"/>
                </a:lnTo>
                <a:lnTo>
                  <a:pt x="5741" y="3263"/>
                </a:lnTo>
                <a:lnTo>
                  <a:pt x="5775" y="3372"/>
                </a:lnTo>
                <a:lnTo>
                  <a:pt x="5792" y="3489"/>
                </a:lnTo>
                <a:lnTo>
                  <a:pt x="5793" y="3552"/>
                </a:lnTo>
                <a:lnTo>
                  <a:pt x="5792" y="3614"/>
                </a:lnTo>
                <a:lnTo>
                  <a:pt x="5775" y="3733"/>
                </a:lnTo>
                <a:lnTo>
                  <a:pt x="5741" y="3842"/>
                </a:lnTo>
                <a:lnTo>
                  <a:pt x="5691" y="3938"/>
                </a:lnTo>
                <a:lnTo>
                  <a:pt x="5623" y="4021"/>
                </a:lnTo>
                <a:lnTo>
                  <a:pt x="5562" y="4070"/>
                </a:lnTo>
                <a:lnTo>
                  <a:pt x="5517" y="4099"/>
                </a:lnTo>
                <a:lnTo>
                  <a:pt x="5468" y="4122"/>
                </a:lnTo>
                <a:lnTo>
                  <a:pt x="5415" y="4139"/>
                </a:lnTo>
                <a:lnTo>
                  <a:pt x="5358" y="4152"/>
                </a:lnTo>
                <a:lnTo>
                  <a:pt x="5297" y="4157"/>
                </a:lnTo>
                <a:lnTo>
                  <a:pt x="5266" y="4158"/>
                </a:lnTo>
                <a:lnTo>
                  <a:pt x="5211" y="4156"/>
                </a:lnTo>
                <a:lnTo>
                  <a:pt x="5089" y="4136"/>
                </a:lnTo>
                <a:lnTo>
                  <a:pt x="4957" y="4097"/>
                </a:lnTo>
                <a:lnTo>
                  <a:pt x="4821" y="4044"/>
                </a:lnTo>
                <a:lnTo>
                  <a:pt x="4754" y="4013"/>
                </a:lnTo>
                <a:lnTo>
                  <a:pt x="4730" y="4003"/>
                </a:lnTo>
                <a:lnTo>
                  <a:pt x="4684" y="3994"/>
                </a:lnTo>
                <a:lnTo>
                  <a:pt x="4638" y="3996"/>
                </a:lnTo>
                <a:lnTo>
                  <a:pt x="4596" y="4011"/>
                </a:lnTo>
                <a:lnTo>
                  <a:pt x="4557" y="4034"/>
                </a:lnTo>
                <a:lnTo>
                  <a:pt x="4526" y="4065"/>
                </a:lnTo>
                <a:lnTo>
                  <a:pt x="4502" y="4105"/>
                </a:lnTo>
                <a:lnTo>
                  <a:pt x="4491" y="4151"/>
                </a:lnTo>
                <a:lnTo>
                  <a:pt x="4489" y="4176"/>
                </a:lnTo>
                <a:lnTo>
                  <a:pt x="4489" y="5794"/>
                </a:lnTo>
                <a:lnTo>
                  <a:pt x="4489" y="5483"/>
                </a:lnTo>
                <a:lnTo>
                  <a:pt x="4489" y="5794"/>
                </a:lnTo>
                <a:lnTo>
                  <a:pt x="2859" y="5794"/>
                </a:lnTo>
                <a:lnTo>
                  <a:pt x="2834" y="5793"/>
                </a:lnTo>
                <a:lnTo>
                  <a:pt x="2787" y="5781"/>
                </a:lnTo>
                <a:lnTo>
                  <a:pt x="2747" y="5758"/>
                </a:lnTo>
                <a:lnTo>
                  <a:pt x="2715" y="5725"/>
                </a:lnTo>
                <a:lnTo>
                  <a:pt x="2692" y="5688"/>
                </a:lnTo>
                <a:lnTo>
                  <a:pt x="2677" y="5645"/>
                </a:lnTo>
                <a:lnTo>
                  <a:pt x="2675" y="5598"/>
                </a:lnTo>
                <a:lnTo>
                  <a:pt x="2684" y="5552"/>
                </a:lnTo>
                <a:lnTo>
                  <a:pt x="2694" y="5530"/>
                </a:lnTo>
                <a:lnTo>
                  <a:pt x="2727" y="5462"/>
                </a:lnTo>
                <a:lnTo>
                  <a:pt x="2784" y="5326"/>
                </a:lnTo>
                <a:lnTo>
                  <a:pt x="2824" y="5194"/>
                </a:lnTo>
                <a:lnTo>
                  <a:pt x="2846" y="5072"/>
                </a:lnTo>
                <a:lnTo>
                  <a:pt x="2848" y="5018"/>
                </a:lnTo>
                <a:lnTo>
                  <a:pt x="2847" y="4985"/>
                </a:lnTo>
                <a:lnTo>
                  <a:pt x="2841" y="4926"/>
                </a:lnTo>
                <a:lnTo>
                  <a:pt x="2829" y="4869"/>
                </a:lnTo>
                <a:lnTo>
                  <a:pt x="2811" y="4815"/>
                </a:lnTo>
                <a:lnTo>
                  <a:pt x="2789" y="4766"/>
                </a:lnTo>
                <a:lnTo>
                  <a:pt x="2760" y="4721"/>
                </a:lnTo>
                <a:lnTo>
                  <a:pt x="2710" y="4660"/>
                </a:lnTo>
                <a:lnTo>
                  <a:pt x="2628" y="4592"/>
                </a:lnTo>
                <a:lnTo>
                  <a:pt x="2531" y="4542"/>
                </a:lnTo>
                <a:lnTo>
                  <a:pt x="2422" y="4508"/>
                </a:lnTo>
                <a:lnTo>
                  <a:pt x="2304" y="4491"/>
                </a:lnTo>
                <a:lnTo>
                  <a:pt x="2242" y="4489"/>
                </a:lnTo>
                <a:lnTo>
                  <a:pt x="2180" y="4491"/>
                </a:lnTo>
                <a:lnTo>
                  <a:pt x="2062" y="4508"/>
                </a:lnTo>
                <a:lnTo>
                  <a:pt x="1953" y="4542"/>
                </a:lnTo>
                <a:lnTo>
                  <a:pt x="1856" y="4592"/>
                </a:lnTo>
                <a:lnTo>
                  <a:pt x="1774" y="4660"/>
                </a:lnTo>
                <a:lnTo>
                  <a:pt x="1723" y="4721"/>
                </a:lnTo>
                <a:lnTo>
                  <a:pt x="1696" y="4766"/>
                </a:lnTo>
                <a:lnTo>
                  <a:pt x="1673" y="4815"/>
                </a:lnTo>
                <a:lnTo>
                  <a:pt x="1655" y="4869"/>
                </a:lnTo>
                <a:lnTo>
                  <a:pt x="1643" y="4926"/>
                </a:lnTo>
                <a:lnTo>
                  <a:pt x="1637" y="4985"/>
                </a:lnTo>
                <a:lnTo>
                  <a:pt x="1637" y="5018"/>
                </a:lnTo>
                <a:lnTo>
                  <a:pt x="1638" y="5072"/>
                </a:lnTo>
                <a:lnTo>
                  <a:pt x="1659" y="5194"/>
                </a:lnTo>
                <a:lnTo>
                  <a:pt x="1696" y="5326"/>
                </a:lnTo>
                <a:lnTo>
                  <a:pt x="1749" y="5462"/>
                </a:lnTo>
                <a:lnTo>
                  <a:pt x="1782" y="5530"/>
                </a:lnTo>
                <a:lnTo>
                  <a:pt x="1792" y="5553"/>
                </a:lnTo>
                <a:lnTo>
                  <a:pt x="1801" y="5600"/>
                </a:lnTo>
                <a:lnTo>
                  <a:pt x="1797" y="5645"/>
                </a:lnTo>
                <a:lnTo>
                  <a:pt x="1784" y="5688"/>
                </a:lnTo>
                <a:lnTo>
                  <a:pt x="1761" y="5727"/>
                </a:lnTo>
                <a:lnTo>
                  <a:pt x="1729" y="5758"/>
                </a:lnTo>
                <a:lnTo>
                  <a:pt x="1690" y="5781"/>
                </a:lnTo>
                <a:lnTo>
                  <a:pt x="1643" y="5793"/>
                </a:lnTo>
                <a:lnTo>
                  <a:pt x="1618" y="5794"/>
                </a:lnTo>
                <a:lnTo>
                  <a:pt x="0" y="5794"/>
                </a:lnTo>
                <a:lnTo>
                  <a:pt x="0" y="4176"/>
                </a:lnTo>
                <a:lnTo>
                  <a:pt x="1" y="4151"/>
                </a:lnTo>
                <a:lnTo>
                  <a:pt x="14" y="4105"/>
                </a:lnTo>
                <a:lnTo>
                  <a:pt x="37" y="4065"/>
                </a:lnTo>
                <a:lnTo>
                  <a:pt x="68" y="4034"/>
                </a:lnTo>
                <a:lnTo>
                  <a:pt x="106" y="4011"/>
                </a:lnTo>
                <a:lnTo>
                  <a:pt x="149" y="3996"/>
                </a:lnTo>
                <a:lnTo>
                  <a:pt x="195" y="3994"/>
                </a:lnTo>
                <a:lnTo>
                  <a:pt x="242" y="4003"/>
                </a:lnTo>
                <a:lnTo>
                  <a:pt x="265" y="4013"/>
                </a:lnTo>
                <a:lnTo>
                  <a:pt x="333" y="4044"/>
                </a:lnTo>
                <a:lnTo>
                  <a:pt x="469" y="4097"/>
                </a:lnTo>
                <a:lnTo>
                  <a:pt x="601" y="4136"/>
                </a:lnTo>
                <a:lnTo>
                  <a:pt x="723" y="4156"/>
                </a:lnTo>
                <a:lnTo>
                  <a:pt x="777" y="4158"/>
                </a:lnTo>
                <a:lnTo>
                  <a:pt x="808" y="4157"/>
                </a:lnTo>
                <a:lnTo>
                  <a:pt x="869" y="4152"/>
                </a:lnTo>
                <a:lnTo>
                  <a:pt x="926" y="4139"/>
                </a:lnTo>
                <a:lnTo>
                  <a:pt x="979" y="4122"/>
                </a:lnTo>
                <a:lnTo>
                  <a:pt x="1029" y="4099"/>
                </a:lnTo>
                <a:lnTo>
                  <a:pt x="1074" y="4070"/>
                </a:lnTo>
                <a:lnTo>
                  <a:pt x="1135" y="4021"/>
                </a:lnTo>
                <a:lnTo>
                  <a:pt x="1201" y="3938"/>
                </a:lnTo>
                <a:lnTo>
                  <a:pt x="1252" y="3842"/>
                </a:lnTo>
                <a:lnTo>
                  <a:pt x="1287" y="3733"/>
                </a:lnTo>
                <a:lnTo>
                  <a:pt x="1303" y="3614"/>
                </a:lnTo>
                <a:lnTo>
                  <a:pt x="1305" y="3552"/>
                </a:lnTo>
                <a:lnTo>
                  <a:pt x="1303" y="3489"/>
                </a:lnTo>
                <a:lnTo>
                  <a:pt x="1287" y="3372"/>
                </a:lnTo>
                <a:lnTo>
                  <a:pt x="1252" y="3263"/>
                </a:lnTo>
                <a:lnTo>
                  <a:pt x="1201" y="3167"/>
                </a:lnTo>
                <a:lnTo>
                  <a:pt x="1135" y="3084"/>
                </a:lnTo>
                <a:lnTo>
                  <a:pt x="1074" y="3033"/>
                </a:lnTo>
                <a:lnTo>
                  <a:pt x="1029" y="3006"/>
                </a:lnTo>
                <a:lnTo>
                  <a:pt x="979" y="2983"/>
                </a:lnTo>
                <a:lnTo>
                  <a:pt x="926" y="2965"/>
                </a:lnTo>
                <a:lnTo>
                  <a:pt x="869" y="2953"/>
                </a:lnTo>
                <a:lnTo>
                  <a:pt x="808" y="2946"/>
                </a:lnTo>
                <a:lnTo>
                  <a:pt x="777" y="2946"/>
                </a:lnTo>
                <a:close/>
              </a:path>
            </a:pathLst>
          </a:custGeom>
          <a:solidFill>
            <a:schemeClr val="accent3"/>
          </a:solidFill>
          <a:ln w="571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a:xfrm>
            <a:off x="7646127" y="1201776"/>
            <a:ext cx="4531818" cy="2717797"/>
            <a:chOff x="8864607" y="1646359"/>
            <a:chExt cx="3321741" cy="2298700"/>
          </a:xfrm>
        </p:grpSpPr>
        <p:sp>
          <p:nvSpPr>
            <p:cNvPr id="8" name="Freeform 3123"/>
            <p:cNvSpPr>
              <a:spLocks/>
            </p:cNvSpPr>
            <p:nvPr/>
          </p:nvSpPr>
          <p:spPr bwMode="auto">
            <a:xfrm>
              <a:off x="10987698" y="2588592"/>
              <a:ext cx="435656" cy="591588"/>
            </a:xfrm>
            <a:custGeom>
              <a:avLst/>
              <a:gdLst>
                <a:gd name="T0" fmla="*/ 290 w 366"/>
                <a:gd name="T1" fmla="*/ 0 h 497"/>
                <a:gd name="T2" fmla="*/ 309 w 366"/>
                <a:gd name="T3" fmla="*/ 4 h 497"/>
                <a:gd name="T4" fmla="*/ 328 w 366"/>
                <a:gd name="T5" fmla="*/ 12 h 497"/>
                <a:gd name="T6" fmla="*/ 330 w 366"/>
                <a:gd name="T7" fmla="*/ 14 h 497"/>
                <a:gd name="T8" fmla="*/ 346 w 366"/>
                <a:gd name="T9" fmla="*/ 27 h 497"/>
                <a:gd name="T10" fmla="*/ 356 w 366"/>
                <a:gd name="T11" fmla="*/ 43 h 497"/>
                <a:gd name="T12" fmla="*/ 363 w 366"/>
                <a:gd name="T13" fmla="*/ 61 h 497"/>
                <a:gd name="T14" fmla="*/ 366 w 366"/>
                <a:gd name="T15" fmla="*/ 80 h 497"/>
                <a:gd name="T16" fmla="*/ 362 w 366"/>
                <a:gd name="T17" fmla="*/ 99 h 497"/>
                <a:gd name="T18" fmla="*/ 354 w 366"/>
                <a:gd name="T19" fmla="*/ 118 h 497"/>
                <a:gd name="T20" fmla="*/ 142 w 366"/>
                <a:gd name="T21" fmla="*/ 463 h 497"/>
                <a:gd name="T22" fmla="*/ 130 w 366"/>
                <a:gd name="T23" fmla="*/ 479 h 497"/>
                <a:gd name="T24" fmla="*/ 113 w 366"/>
                <a:gd name="T25" fmla="*/ 489 h 497"/>
                <a:gd name="T26" fmla="*/ 95 w 366"/>
                <a:gd name="T27" fmla="*/ 496 h 497"/>
                <a:gd name="T28" fmla="*/ 76 w 366"/>
                <a:gd name="T29" fmla="*/ 497 h 497"/>
                <a:gd name="T30" fmla="*/ 57 w 366"/>
                <a:gd name="T31" fmla="*/ 495 h 497"/>
                <a:gd name="T32" fmla="*/ 38 w 366"/>
                <a:gd name="T33" fmla="*/ 486 h 497"/>
                <a:gd name="T34" fmla="*/ 36 w 366"/>
                <a:gd name="T35" fmla="*/ 484 h 497"/>
                <a:gd name="T36" fmla="*/ 20 w 366"/>
                <a:gd name="T37" fmla="*/ 471 h 497"/>
                <a:gd name="T38" fmla="*/ 9 w 366"/>
                <a:gd name="T39" fmla="*/ 455 h 497"/>
                <a:gd name="T40" fmla="*/ 3 w 366"/>
                <a:gd name="T41" fmla="*/ 437 h 497"/>
                <a:gd name="T42" fmla="*/ 0 w 366"/>
                <a:gd name="T43" fmla="*/ 417 h 497"/>
                <a:gd name="T44" fmla="*/ 4 w 366"/>
                <a:gd name="T45" fmla="*/ 399 h 497"/>
                <a:gd name="T46" fmla="*/ 12 w 366"/>
                <a:gd name="T47" fmla="*/ 381 h 497"/>
                <a:gd name="T48" fmla="*/ 223 w 366"/>
                <a:gd name="T49" fmla="*/ 35 h 497"/>
                <a:gd name="T50" fmla="*/ 236 w 366"/>
                <a:gd name="T51" fmla="*/ 20 h 497"/>
                <a:gd name="T52" fmla="*/ 253 w 366"/>
                <a:gd name="T53" fmla="*/ 8 h 497"/>
                <a:gd name="T54" fmla="*/ 271 w 366"/>
                <a:gd name="T55" fmla="*/ 1 h 497"/>
                <a:gd name="T56" fmla="*/ 290 w 366"/>
                <a:gd name="T5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497">
                  <a:moveTo>
                    <a:pt x="290" y="0"/>
                  </a:moveTo>
                  <a:lnTo>
                    <a:pt x="309" y="4"/>
                  </a:lnTo>
                  <a:lnTo>
                    <a:pt x="328" y="12"/>
                  </a:lnTo>
                  <a:lnTo>
                    <a:pt x="330" y="14"/>
                  </a:lnTo>
                  <a:lnTo>
                    <a:pt x="346" y="27"/>
                  </a:lnTo>
                  <a:lnTo>
                    <a:pt x="356" y="43"/>
                  </a:lnTo>
                  <a:lnTo>
                    <a:pt x="363" y="61"/>
                  </a:lnTo>
                  <a:lnTo>
                    <a:pt x="366" y="80"/>
                  </a:lnTo>
                  <a:lnTo>
                    <a:pt x="362" y="99"/>
                  </a:lnTo>
                  <a:lnTo>
                    <a:pt x="354" y="118"/>
                  </a:lnTo>
                  <a:lnTo>
                    <a:pt x="142" y="463"/>
                  </a:lnTo>
                  <a:lnTo>
                    <a:pt x="130" y="479"/>
                  </a:lnTo>
                  <a:lnTo>
                    <a:pt x="113" y="489"/>
                  </a:lnTo>
                  <a:lnTo>
                    <a:pt x="95" y="496"/>
                  </a:lnTo>
                  <a:lnTo>
                    <a:pt x="76" y="497"/>
                  </a:lnTo>
                  <a:lnTo>
                    <a:pt x="57" y="495"/>
                  </a:lnTo>
                  <a:lnTo>
                    <a:pt x="38" y="486"/>
                  </a:lnTo>
                  <a:lnTo>
                    <a:pt x="36" y="484"/>
                  </a:lnTo>
                  <a:lnTo>
                    <a:pt x="20" y="471"/>
                  </a:lnTo>
                  <a:lnTo>
                    <a:pt x="9" y="455"/>
                  </a:lnTo>
                  <a:lnTo>
                    <a:pt x="3" y="437"/>
                  </a:lnTo>
                  <a:lnTo>
                    <a:pt x="0" y="417"/>
                  </a:lnTo>
                  <a:lnTo>
                    <a:pt x="4" y="399"/>
                  </a:lnTo>
                  <a:lnTo>
                    <a:pt x="12" y="381"/>
                  </a:lnTo>
                  <a:lnTo>
                    <a:pt x="223" y="35"/>
                  </a:lnTo>
                  <a:lnTo>
                    <a:pt x="236" y="20"/>
                  </a:lnTo>
                  <a:lnTo>
                    <a:pt x="253" y="8"/>
                  </a:lnTo>
                  <a:lnTo>
                    <a:pt x="271" y="1"/>
                  </a:lnTo>
                  <a:lnTo>
                    <a:pt x="290" y="0"/>
                  </a:lnTo>
                  <a:close/>
                </a:path>
              </a:pathLst>
            </a:custGeom>
            <a:solidFill>
              <a:srgbClr val="F7D1B4"/>
            </a:solidFill>
            <a:ln w="0">
              <a:solidFill>
                <a:srgbClr val="F7D1B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24"/>
            <p:cNvSpPr>
              <a:spLocks/>
            </p:cNvSpPr>
            <p:nvPr/>
          </p:nvSpPr>
          <p:spPr bwMode="auto">
            <a:xfrm>
              <a:off x="8864607" y="1646359"/>
              <a:ext cx="2298700" cy="2298700"/>
            </a:xfrm>
            <a:custGeom>
              <a:avLst/>
              <a:gdLst>
                <a:gd name="T0" fmla="*/ 5326 w 5794"/>
                <a:gd name="T1" fmla="*/ 2783 h 5794"/>
                <a:gd name="T2" fmla="*/ 5598 w 5794"/>
                <a:gd name="T3" fmla="*/ 2674 h 5794"/>
                <a:gd name="T4" fmla="*/ 5758 w 5794"/>
                <a:gd name="T5" fmla="*/ 2748 h 5794"/>
                <a:gd name="T6" fmla="*/ 5794 w 5794"/>
                <a:gd name="T7" fmla="*/ 4489 h 5794"/>
                <a:gd name="T8" fmla="*/ 4065 w 5794"/>
                <a:gd name="T9" fmla="*/ 4525 h 5794"/>
                <a:gd name="T10" fmla="*/ 3994 w 5794"/>
                <a:gd name="T11" fmla="*/ 4683 h 5794"/>
                <a:gd name="T12" fmla="*/ 4097 w 5794"/>
                <a:gd name="T13" fmla="*/ 4957 h 5794"/>
                <a:gd name="T14" fmla="*/ 4157 w 5794"/>
                <a:gd name="T15" fmla="*/ 5298 h 5794"/>
                <a:gd name="T16" fmla="*/ 4099 w 5794"/>
                <a:gd name="T17" fmla="*/ 5517 h 5794"/>
                <a:gd name="T18" fmla="*/ 3841 w 5794"/>
                <a:gd name="T19" fmla="*/ 5741 h 5794"/>
                <a:gd name="T20" fmla="*/ 3489 w 5794"/>
                <a:gd name="T21" fmla="*/ 5793 h 5794"/>
                <a:gd name="T22" fmla="*/ 3084 w 5794"/>
                <a:gd name="T23" fmla="*/ 5623 h 5794"/>
                <a:gd name="T24" fmla="*/ 2964 w 5794"/>
                <a:gd name="T25" fmla="*/ 5414 h 5794"/>
                <a:gd name="T26" fmla="*/ 2948 w 5794"/>
                <a:gd name="T27" fmla="*/ 5211 h 5794"/>
                <a:gd name="T28" fmla="*/ 3099 w 5794"/>
                <a:gd name="T29" fmla="*/ 4753 h 5794"/>
                <a:gd name="T30" fmla="*/ 3103 w 5794"/>
                <a:gd name="T31" fmla="*/ 4595 h 5794"/>
                <a:gd name="T32" fmla="*/ 2961 w 5794"/>
                <a:gd name="T33" fmla="*/ 4490 h 5794"/>
                <a:gd name="T34" fmla="*/ 1305 w 5794"/>
                <a:gd name="T35" fmla="*/ 4489 h 5794"/>
                <a:gd name="T36" fmla="*/ 1268 w 5794"/>
                <a:gd name="T37" fmla="*/ 2748 h 5794"/>
                <a:gd name="T38" fmla="*/ 1110 w 5794"/>
                <a:gd name="T39" fmla="*/ 2674 h 5794"/>
                <a:gd name="T40" fmla="*/ 836 w 5794"/>
                <a:gd name="T41" fmla="*/ 2783 h 5794"/>
                <a:gd name="T42" fmla="*/ 497 w 5794"/>
                <a:gd name="T43" fmla="*/ 2848 h 5794"/>
                <a:gd name="T44" fmla="*/ 276 w 5794"/>
                <a:gd name="T45" fmla="*/ 2788 h 5794"/>
                <a:gd name="T46" fmla="*/ 53 w 5794"/>
                <a:gd name="T47" fmla="*/ 2532 h 5794"/>
                <a:gd name="T48" fmla="*/ 2 w 5794"/>
                <a:gd name="T49" fmla="*/ 2180 h 5794"/>
                <a:gd name="T50" fmla="*/ 170 w 5794"/>
                <a:gd name="T51" fmla="*/ 1773 h 5794"/>
                <a:gd name="T52" fmla="*/ 379 w 5794"/>
                <a:gd name="T53" fmla="*/ 1656 h 5794"/>
                <a:gd name="T54" fmla="*/ 582 w 5794"/>
                <a:gd name="T55" fmla="*/ 1639 h 5794"/>
                <a:gd name="T56" fmla="*/ 1040 w 5794"/>
                <a:gd name="T57" fmla="*/ 1781 h 5794"/>
                <a:gd name="T58" fmla="*/ 1199 w 5794"/>
                <a:gd name="T59" fmla="*/ 1784 h 5794"/>
                <a:gd name="T60" fmla="*/ 1304 w 5794"/>
                <a:gd name="T61" fmla="*/ 1644 h 5794"/>
                <a:gd name="T62" fmla="*/ 1305 w 5794"/>
                <a:gd name="T63" fmla="*/ 0 h 5794"/>
                <a:gd name="T64" fmla="*/ 3046 w 5794"/>
                <a:gd name="T65" fmla="*/ 37 h 5794"/>
                <a:gd name="T66" fmla="*/ 3120 w 5794"/>
                <a:gd name="T67" fmla="*/ 196 h 5794"/>
                <a:gd name="T68" fmla="*/ 3011 w 5794"/>
                <a:gd name="T69" fmla="*/ 468 h 5794"/>
                <a:gd name="T70" fmla="*/ 2946 w 5794"/>
                <a:gd name="T71" fmla="*/ 809 h 5794"/>
                <a:gd name="T72" fmla="*/ 3006 w 5794"/>
                <a:gd name="T73" fmla="*/ 1028 h 5794"/>
                <a:gd name="T74" fmla="*/ 3263 w 5794"/>
                <a:gd name="T75" fmla="*/ 1252 h 5794"/>
                <a:gd name="T76" fmla="*/ 3614 w 5794"/>
                <a:gd name="T77" fmla="*/ 1303 h 5794"/>
                <a:gd name="T78" fmla="*/ 4020 w 5794"/>
                <a:gd name="T79" fmla="*/ 1134 h 5794"/>
                <a:gd name="T80" fmla="*/ 4139 w 5794"/>
                <a:gd name="T81" fmla="*/ 926 h 5794"/>
                <a:gd name="T82" fmla="*/ 4156 w 5794"/>
                <a:gd name="T83" fmla="*/ 722 h 5794"/>
                <a:gd name="T84" fmla="*/ 4012 w 5794"/>
                <a:gd name="T85" fmla="*/ 265 h 5794"/>
                <a:gd name="T86" fmla="*/ 4009 w 5794"/>
                <a:gd name="T87" fmla="*/ 107 h 5794"/>
                <a:gd name="T88" fmla="*/ 4150 w 5794"/>
                <a:gd name="T89" fmla="*/ 2 h 5794"/>
                <a:gd name="T90" fmla="*/ 5793 w 5794"/>
                <a:gd name="T91" fmla="*/ 1644 h 5794"/>
                <a:gd name="T92" fmla="*/ 5688 w 5794"/>
                <a:gd name="T93" fmla="*/ 1784 h 5794"/>
                <a:gd name="T94" fmla="*/ 5529 w 5794"/>
                <a:gd name="T95" fmla="*/ 1781 h 5794"/>
                <a:gd name="T96" fmla="*/ 5072 w 5794"/>
                <a:gd name="T97" fmla="*/ 1639 h 5794"/>
                <a:gd name="T98" fmla="*/ 4868 w 5794"/>
                <a:gd name="T99" fmla="*/ 1656 h 5794"/>
                <a:gd name="T100" fmla="*/ 4660 w 5794"/>
                <a:gd name="T101" fmla="*/ 1773 h 5794"/>
                <a:gd name="T102" fmla="*/ 4490 w 5794"/>
                <a:gd name="T103" fmla="*/ 2180 h 5794"/>
                <a:gd name="T104" fmla="*/ 4542 w 5794"/>
                <a:gd name="T105" fmla="*/ 2532 h 5794"/>
                <a:gd name="T106" fmla="*/ 4766 w 5794"/>
                <a:gd name="T107" fmla="*/ 2788 h 5794"/>
                <a:gd name="T108" fmla="*/ 4985 w 5794"/>
                <a:gd name="T109" fmla="*/ 2848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4" h="5794">
                  <a:moveTo>
                    <a:pt x="5018" y="2848"/>
                  </a:moveTo>
                  <a:lnTo>
                    <a:pt x="5072" y="2845"/>
                  </a:lnTo>
                  <a:lnTo>
                    <a:pt x="5194" y="2823"/>
                  </a:lnTo>
                  <a:lnTo>
                    <a:pt x="5326" y="2783"/>
                  </a:lnTo>
                  <a:lnTo>
                    <a:pt x="5462" y="2727"/>
                  </a:lnTo>
                  <a:lnTo>
                    <a:pt x="5528" y="2694"/>
                  </a:lnTo>
                  <a:lnTo>
                    <a:pt x="5552" y="2683"/>
                  </a:lnTo>
                  <a:lnTo>
                    <a:pt x="5598" y="2674"/>
                  </a:lnTo>
                  <a:lnTo>
                    <a:pt x="5644" y="2677"/>
                  </a:lnTo>
                  <a:lnTo>
                    <a:pt x="5688" y="2691"/>
                  </a:lnTo>
                  <a:lnTo>
                    <a:pt x="5725" y="2714"/>
                  </a:lnTo>
                  <a:lnTo>
                    <a:pt x="5758" y="2748"/>
                  </a:lnTo>
                  <a:lnTo>
                    <a:pt x="5780" y="2787"/>
                  </a:lnTo>
                  <a:lnTo>
                    <a:pt x="5793" y="2834"/>
                  </a:lnTo>
                  <a:lnTo>
                    <a:pt x="5794" y="2858"/>
                  </a:lnTo>
                  <a:lnTo>
                    <a:pt x="5794" y="4489"/>
                  </a:lnTo>
                  <a:lnTo>
                    <a:pt x="4175" y="4489"/>
                  </a:lnTo>
                  <a:lnTo>
                    <a:pt x="4150" y="4490"/>
                  </a:lnTo>
                  <a:lnTo>
                    <a:pt x="4105" y="4502"/>
                  </a:lnTo>
                  <a:lnTo>
                    <a:pt x="4065" y="4525"/>
                  </a:lnTo>
                  <a:lnTo>
                    <a:pt x="4034" y="4556"/>
                  </a:lnTo>
                  <a:lnTo>
                    <a:pt x="4009" y="4595"/>
                  </a:lnTo>
                  <a:lnTo>
                    <a:pt x="3996" y="4638"/>
                  </a:lnTo>
                  <a:lnTo>
                    <a:pt x="3994" y="4683"/>
                  </a:lnTo>
                  <a:lnTo>
                    <a:pt x="4003" y="4731"/>
                  </a:lnTo>
                  <a:lnTo>
                    <a:pt x="4012" y="4753"/>
                  </a:lnTo>
                  <a:lnTo>
                    <a:pt x="4044" y="4821"/>
                  </a:lnTo>
                  <a:lnTo>
                    <a:pt x="4097" y="4957"/>
                  </a:lnTo>
                  <a:lnTo>
                    <a:pt x="4135" y="5089"/>
                  </a:lnTo>
                  <a:lnTo>
                    <a:pt x="4156" y="5211"/>
                  </a:lnTo>
                  <a:lnTo>
                    <a:pt x="4158" y="5265"/>
                  </a:lnTo>
                  <a:lnTo>
                    <a:pt x="4157" y="5298"/>
                  </a:lnTo>
                  <a:lnTo>
                    <a:pt x="4150" y="5359"/>
                  </a:lnTo>
                  <a:lnTo>
                    <a:pt x="4139" y="5414"/>
                  </a:lnTo>
                  <a:lnTo>
                    <a:pt x="4121" y="5467"/>
                  </a:lnTo>
                  <a:lnTo>
                    <a:pt x="4099" y="5517"/>
                  </a:lnTo>
                  <a:lnTo>
                    <a:pt x="4070" y="5562"/>
                  </a:lnTo>
                  <a:lnTo>
                    <a:pt x="4020" y="5623"/>
                  </a:lnTo>
                  <a:lnTo>
                    <a:pt x="3938" y="5690"/>
                  </a:lnTo>
                  <a:lnTo>
                    <a:pt x="3841" y="5741"/>
                  </a:lnTo>
                  <a:lnTo>
                    <a:pt x="3732" y="5775"/>
                  </a:lnTo>
                  <a:lnTo>
                    <a:pt x="3614" y="5793"/>
                  </a:lnTo>
                  <a:lnTo>
                    <a:pt x="3552" y="5794"/>
                  </a:lnTo>
                  <a:lnTo>
                    <a:pt x="3489" y="5793"/>
                  </a:lnTo>
                  <a:lnTo>
                    <a:pt x="3371" y="5775"/>
                  </a:lnTo>
                  <a:lnTo>
                    <a:pt x="3263" y="5741"/>
                  </a:lnTo>
                  <a:lnTo>
                    <a:pt x="3165" y="5690"/>
                  </a:lnTo>
                  <a:lnTo>
                    <a:pt x="3084" y="5623"/>
                  </a:lnTo>
                  <a:lnTo>
                    <a:pt x="3033" y="5562"/>
                  </a:lnTo>
                  <a:lnTo>
                    <a:pt x="3006" y="5517"/>
                  </a:lnTo>
                  <a:lnTo>
                    <a:pt x="2983" y="5467"/>
                  </a:lnTo>
                  <a:lnTo>
                    <a:pt x="2964" y="5414"/>
                  </a:lnTo>
                  <a:lnTo>
                    <a:pt x="2953" y="5359"/>
                  </a:lnTo>
                  <a:lnTo>
                    <a:pt x="2946" y="5298"/>
                  </a:lnTo>
                  <a:lnTo>
                    <a:pt x="2946" y="5265"/>
                  </a:lnTo>
                  <a:lnTo>
                    <a:pt x="2948" y="5211"/>
                  </a:lnTo>
                  <a:lnTo>
                    <a:pt x="2970" y="5089"/>
                  </a:lnTo>
                  <a:lnTo>
                    <a:pt x="3011" y="4957"/>
                  </a:lnTo>
                  <a:lnTo>
                    <a:pt x="3067" y="4821"/>
                  </a:lnTo>
                  <a:lnTo>
                    <a:pt x="3099" y="4753"/>
                  </a:lnTo>
                  <a:lnTo>
                    <a:pt x="3110" y="4731"/>
                  </a:lnTo>
                  <a:lnTo>
                    <a:pt x="3120" y="4685"/>
                  </a:lnTo>
                  <a:lnTo>
                    <a:pt x="3117" y="4639"/>
                  </a:lnTo>
                  <a:lnTo>
                    <a:pt x="3103" y="4595"/>
                  </a:lnTo>
                  <a:lnTo>
                    <a:pt x="3079" y="4558"/>
                  </a:lnTo>
                  <a:lnTo>
                    <a:pt x="3046" y="4525"/>
                  </a:lnTo>
                  <a:lnTo>
                    <a:pt x="3006" y="4503"/>
                  </a:lnTo>
                  <a:lnTo>
                    <a:pt x="2961" y="4490"/>
                  </a:lnTo>
                  <a:lnTo>
                    <a:pt x="2935" y="4489"/>
                  </a:lnTo>
                  <a:lnTo>
                    <a:pt x="1305" y="4489"/>
                  </a:lnTo>
                  <a:lnTo>
                    <a:pt x="1305" y="4489"/>
                  </a:lnTo>
                  <a:lnTo>
                    <a:pt x="1305" y="4489"/>
                  </a:lnTo>
                  <a:lnTo>
                    <a:pt x="1305" y="2858"/>
                  </a:lnTo>
                  <a:lnTo>
                    <a:pt x="1304" y="2834"/>
                  </a:lnTo>
                  <a:lnTo>
                    <a:pt x="1291" y="2787"/>
                  </a:lnTo>
                  <a:lnTo>
                    <a:pt x="1268" y="2748"/>
                  </a:lnTo>
                  <a:lnTo>
                    <a:pt x="1237" y="2714"/>
                  </a:lnTo>
                  <a:lnTo>
                    <a:pt x="1198" y="2691"/>
                  </a:lnTo>
                  <a:lnTo>
                    <a:pt x="1155" y="2677"/>
                  </a:lnTo>
                  <a:lnTo>
                    <a:pt x="1110" y="2674"/>
                  </a:lnTo>
                  <a:lnTo>
                    <a:pt x="1063" y="2683"/>
                  </a:lnTo>
                  <a:lnTo>
                    <a:pt x="1040" y="2694"/>
                  </a:lnTo>
                  <a:lnTo>
                    <a:pt x="972" y="2727"/>
                  </a:lnTo>
                  <a:lnTo>
                    <a:pt x="836" y="2783"/>
                  </a:lnTo>
                  <a:lnTo>
                    <a:pt x="705" y="2823"/>
                  </a:lnTo>
                  <a:lnTo>
                    <a:pt x="582" y="2845"/>
                  </a:lnTo>
                  <a:lnTo>
                    <a:pt x="528" y="2848"/>
                  </a:lnTo>
                  <a:lnTo>
                    <a:pt x="497" y="2848"/>
                  </a:lnTo>
                  <a:lnTo>
                    <a:pt x="436" y="2841"/>
                  </a:lnTo>
                  <a:lnTo>
                    <a:pt x="379" y="2829"/>
                  </a:lnTo>
                  <a:lnTo>
                    <a:pt x="326" y="2812"/>
                  </a:lnTo>
                  <a:lnTo>
                    <a:pt x="276" y="2788"/>
                  </a:lnTo>
                  <a:lnTo>
                    <a:pt x="231" y="2760"/>
                  </a:lnTo>
                  <a:lnTo>
                    <a:pt x="170" y="2711"/>
                  </a:lnTo>
                  <a:lnTo>
                    <a:pt x="104" y="2628"/>
                  </a:lnTo>
                  <a:lnTo>
                    <a:pt x="53" y="2532"/>
                  </a:lnTo>
                  <a:lnTo>
                    <a:pt x="18" y="2423"/>
                  </a:lnTo>
                  <a:lnTo>
                    <a:pt x="2" y="2305"/>
                  </a:lnTo>
                  <a:lnTo>
                    <a:pt x="0" y="2243"/>
                  </a:lnTo>
                  <a:lnTo>
                    <a:pt x="2" y="2180"/>
                  </a:lnTo>
                  <a:lnTo>
                    <a:pt x="18" y="2061"/>
                  </a:lnTo>
                  <a:lnTo>
                    <a:pt x="53" y="1952"/>
                  </a:lnTo>
                  <a:lnTo>
                    <a:pt x="104" y="1856"/>
                  </a:lnTo>
                  <a:lnTo>
                    <a:pt x="170" y="1773"/>
                  </a:lnTo>
                  <a:lnTo>
                    <a:pt x="231" y="1724"/>
                  </a:lnTo>
                  <a:lnTo>
                    <a:pt x="276" y="1696"/>
                  </a:lnTo>
                  <a:lnTo>
                    <a:pt x="326" y="1672"/>
                  </a:lnTo>
                  <a:lnTo>
                    <a:pt x="379" y="1656"/>
                  </a:lnTo>
                  <a:lnTo>
                    <a:pt x="436" y="1643"/>
                  </a:lnTo>
                  <a:lnTo>
                    <a:pt x="497" y="1637"/>
                  </a:lnTo>
                  <a:lnTo>
                    <a:pt x="528" y="1636"/>
                  </a:lnTo>
                  <a:lnTo>
                    <a:pt x="582" y="1639"/>
                  </a:lnTo>
                  <a:lnTo>
                    <a:pt x="705" y="1658"/>
                  </a:lnTo>
                  <a:lnTo>
                    <a:pt x="838" y="1697"/>
                  </a:lnTo>
                  <a:lnTo>
                    <a:pt x="972" y="1750"/>
                  </a:lnTo>
                  <a:lnTo>
                    <a:pt x="1040" y="1781"/>
                  </a:lnTo>
                  <a:lnTo>
                    <a:pt x="1063" y="1792"/>
                  </a:lnTo>
                  <a:lnTo>
                    <a:pt x="1110" y="1801"/>
                  </a:lnTo>
                  <a:lnTo>
                    <a:pt x="1156" y="1798"/>
                  </a:lnTo>
                  <a:lnTo>
                    <a:pt x="1199" y="1784"/>
                  </a:lnTo>
                  <a:lnTo>
                    <a:pt x="1237" y="1760"/>
                  </a:lnTo>
                  <a:lnTo>
                    <a:pt x="1269" y="1728"/>
                  </a:lnTo>
                  <a:lnTo>
                    <a:pt x="1291" y="1689"/>
                  </a:lnTo>
                  <a:lnTo>
                    <a:pt x="1304" y="1644"/>
                  </a:lnTo>
                  <a:lnTo>
                    <a:pt x="1305" y="1618"/>
                  </a:lnTo>
                  <a:lnTo>
                    <a:pt x="1305" y="0"/>
                  </a:lnTo>
                  <a:lnTo>
                    <a:pt x="1305" y="310"/>
                  </a:lnTo>
                  <a:lnTo>
                    <a:pt x="1305" y="0"/>
                  </a:lnTo>
                  <a:lnTo>
                    <a:pt x="2935" y="0"/>
                  </a:lnTo>
                  <a:lnTo>
                    <a:pt x="2961" y="2"/>
                  </a:lnTo>
                  <a:lnTo>
                    <a:pt x="3006" y="13"/>
                  </a:lnTo>
                  <a:lnTo>
                    <a:pt x="3046" y="37"/>
                  </a:lnTo>
                  <a:lnTo>
                    <a:pt x="3079" y="69"/>
                  </a:lnTo>
                  <a:lnTo>
                    <a:pt x="3103" y="107"/>
                  </a:lnTo>
                  <a:lnTo>
                    <a:pt x="3117" y="149"/>
                  </a:lnTo>
                  <a:lnTo>
                    <a:pt x="3120" y="196"/>
                  </a:lnTo>
                  <a:lnTo>
                    <a:pt x="3110" y="243"/>
                  </a:lnTo>
                  <a:lnTo>
                    <a:pt x="3099" y="265"/>
                  </a:lnTo>
                  <a:lnTo>
                    <a:pt x="3067" y="332"/>
                  </a:lnTo>
                  <a:lnTo>
                    <a:pt x="3011" y="468"/>
                  </a:lnTo>
                  <a:lnTo>
                    <a:pt x="2970" y="600"/>
                  </a:lnTo>
                  <a:lnTo>
                    <a:pt x="2948" y="722"/>
                  </a:lnTo>
                  <a:lnTo>
                    <a:pt x="2946" y="777"/>
                  </a:lnTo>
                  <a:lnTo>
                    <a:pt x="2946" y="809"/>
                  </a:lnTo>
                  <a:lnTo>
                    <a:pt x="2953" y="869"/>
                  </a:lnTo>
                  <a:lnTo>
                    <a:pt x="2964" y="926"/>
                  </a:lnTo>
                  <a:lnTo>
                    <a:pt x="2983" y="979"/>
                  </a:lnTo>
                  <a:lnTo>
                    <a:pt x="3006" y="1028"/>
                  </a:lnTo>
                  <a:lnTo>
                    <a:pt x="3033" y="1074"/>
                  </a:lnTo>
                  <a:lnTo>
                    <a:pt x="3084" y="1134"/>
                  </a:lnTo>
                  <a:lnTo>
                    <a:pt x="3165" y="1202"/>
                  </a:lnTo>
                  <a:lnTo>
                    <a:pt x="3263" y="1252"/>
                  </a:lnTo>
                  <a:lnTo>
                    <a:pt x="3371" y="1286"/>
                  </a:lnTo>
                  <a:lnTo>
                    <a:pt x="3489" y="1303"/>
                  </a:lnTo>
                  <a:lnTo>
                    <a:pt x="3552" y="1304"/>
                  </a:lnTo>
                  <a:lnTo>
                    <a:pt x="3614" y="1303"/>
                  </a:lnTo>
                  <a:lnTo>
                    <a:pt x="3732" y="1286"/>
                  </a:lnTo>
                  <a:lnTo>
                    <a:pt x="3841" y="1252"/>
                  </a:lnTo>
                  <a:lnTo>
                    <a:pt x="3938" y="1202"/>
                  </a:lnTo>
                  <a:lnTo>
                    <a:pt x="4020" y="1134"/>
                  </a:lnTo>
                  <a:lnTo>
                    <a:pt x="4070" y="1074"/>
                  </a:lnTo>
                  <a:lnTo>
                    <a:pt x="4099" y="1028"/>
                  </a:lnTo>
                  <a:lnTo>
                    <a:pt x="4121" y="979"/>
                  </a:lnTo>
                  <a:lnTo>
                    <a:pt x="4139" y="926"/>
                  </a:lnTo>
                  <a:lnTo>
                    <a:pt x="4150" y="869"/>
                  </a:lnTo>
                  <a:lnTo>
                    <a:pt x="4157" y="809"/>
                  </a:lnTo>
                  <a:lnTo>
                    <a:pt x="4158" y="777"/>
                  </a:lnTo>
                  <a:lnTo>
                    <a:pt x="4156" y="722"/>
                  </a:lnTo>
                  <a:lnTo>
                    <a:pt x="4135" y="600"/>
                  </a:lnTo>
                  <a:lnTo>
                    <a:pt x="4097" y="468"/>
                  </a:lnTo>
                  <a:lnTo>
                    <a:pt x="4044" y="332"/>
                  </a:lnTo>
                  <a:lnTo>
                    <a:pt x="4012" y="265"/>
                  </a:lnTo>
                  <a:lnTo>
                    <a:pt x="4003" y="241"/>
                  </a:lnTo>
                  <a:lnTo>
                    <a:pt x="3994" y="195"/>
                  </a:lnTo>
                  <a:lnTo>
                    <a:pt x="3996" y="149"/>
                  </a:lnTo>
                  <a:lnTo>
                    <a:pt x="4009" y="107"/>
                  </a:lnTo>
                  <a:lnTo>
                    <a:pt x="4034" y="68"/>
                  </a:lnTo>
                  <a:lnTo>
                    <a:pt x="4065" y="37"/>
                  </a:lnTo>
                  <a:lnTo>
                    <a:pt x="4105" y="13"/>
                  </a:lnTo>
                  <a:lnTo>
                    <a:pt x="4150" y="2"/>
                  </a:lnTo>
                  <a:lnTo>
                    <a:pt x="4175" y="0"/>
                  </a:lnTo>
                  <a:lnTo>
                    <a:pt x="5794" y="0"/>
                  </a:lnTo>
                  <a:lnTo>
                    <a:pt x="5794" y="1618"/>
                  </a:lnTo>
                  <a:lnTo>
                    <a:pt x="5793" y="1644"/>
                  </a:lnTo>
                  <a:lnTo>
                    <a:pt x="5780" y="1689"/>
                  </a:lnTo>
                  <a:lnTo>
                    <a:pt x="5758" y="1728"/>
                  </a:lnTo>
                  <a:lnTo>
                    <a:pt x="5725" y="1760"/>
                  </a:lnTo>
                  <a:lnTo>
                    <a:pt x="5688" y="1784"/>
                  </a:lnTo>
                  <a:lnTo>
                    <a:pt x="5645" y="1798"/>
                  </a:lnTo>
                  <a:lnTo>
                    <a:pt x="5599" y="1801"/>
                  </a:lnTo>
                  <a:lnTo>
                    <a:pt x="5552" y="1792"/>
                  </a:lnTo>
                  <a:lnTo>
                    <a:pt x="5529" y="1781"/>
                  </a:lnTo>
                  <a:lnTo>
                    <a:pt x="5462" y="1750"/>
                  </a:lnTo>
                  <a:lnTo>
                    <a:pt x="5326" y="1697"/>
                  </a:lnTo>
                  <a:lnTo>
                    <a:pt x="5194" y="1658"/>
                  </a:lnTo>
                  <a:lnTo>
                    <a:pt x="5072" y="1639"/>
                  </a:lnTo>
                  <a:lnTo>
                    <a:pt x="5018" y="1636"/>
                  </a:lnTo>
                  <a:lnTo>
                    <a:pt x="4985" y="1637"/>
                  </a:lnTo>
                  <a:lnTo>
                    <a:pt x="4924" y="1643"/>
                  </a:lnTo>
                  <a:lnTo>
                    <a:pt x="4868" y="1656"/>
                  </a:lnTo>
                  <a:lnTo>
                    <a:pt x="4815" y="1672"/>
                  </a:lnTo>
                  <a:lnTo>
                    <a:pt x="4766" y="1696"/>
                  </a:lnTo>
                  <a:lnTo>
                    <a:pt x="4721" y="1724"/>
                  </a:lnTo>
                  <a:lnTo>
                    <a:pt x="4660" y="1773"/>
                  </a:lnTo>
                  <a:lnTo>
                    <a:pt x="4592" y="1856"/>
                  </a:lnTo>
                  <a:lnTo>
                    <a:pt x="4542" y="1952"/>
                  </a:lnTo>
                  <a:lnTo>
                    <a:pt x="4508" y="2061"/>
                  </a:lnTo>
                  <a:lnTo>
                    <a:pt x="4490" y="2180"/>
                  </a:lnTo>
                  <a:lnTo>
                    <a:pt x="4489" y="2243"/>
                  </a:lnTo>
                  <a:lnTo>
                    <a:pt x="4490" y="2305"/>
                  </a:lnTo>
                  <a:lnTo>
                    <a:pt x="4508" y="2423"/>
                  </a:lnTo>
                  <a:lnTo>
                    <a:pt x="4542" y="2532"/>
                  </a:lnTo>
                  <a:lnTo>
                    <a:pt x="4592" y="2628"/>
                  </a:lnTo>
                  <a:lnTo>
                    <a:pt x="4660" y="2711"/>
                  </a:lnTo>
                  <a:lnTo>
                    <a:pt x="4721" y="2760"/>
                  </a:lnTo>
                  <a:lnTo>
                    <a:pt x="4766" y="2788"/>
                  </a:lnTo>
                  <a:lnTo>
                    <a:pt x="4815" y="2812"/>
                  </a:lnTo>
                  <a:lnTo>
                    <a:pt x="4868" y="2829"/>
                  </a:lnTo>
                  <a:lnTo>
                    <a:pt x="4924" y="2841"/>
                  </a:lnTo>
                  <a:lnTo>
                    <a:pt x="4985" y="2848"/>
                  </a:lnTo>
                  <a:lnTo>
                    <a:pt x="5018" y="2848"/>
                  </a:lnTo>
                  <a:close/>
                </a:path>
              </a:pathLst>
            </a:custGeom>
            <a:solidFill>
              <a:schemeClr val="accent2"/>
            </a:solidFill>
            <a:ln w="349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10223515" y="1881543"/>
              <a:ext cx="1962833" cy="1206982"/>
              <a:chOff x="10223515" y="1881543"/>
              <a:chExt cx="1962833" cy="1206982"/>
            </a:xfrm>
          </p:grpSpPr>
          <p:sp>
            <p:nvSpPr>
              <p:cNvPr id="14" name="Freeform 3126"/>
              <p:cNvSpPr>
                <a:spLocks noEditPoints="1"/>
              </p:cNvSpPr>
              <p:nvPr/>
            </p:nvSpPr>
            <p:spPr bwMode="auto">
              <a:xfrm>
                <a:off x="10223515" y="2362431"/>
                <a:ext cx="939161" cy="726094"/>
              </a:xfrm>
              <a:custGeom>
                <a:avLst/>
                <a:gdLst>
                  <a:gd name="T0" fmla="*/ 569 w 789"/>
                  <a:gd name="T1" fmla="*/ 364 h 610"/>
                  <a:gd name="T2" fmla="*/ 587 w 789"/>
                  <a:gd name="T3" fmla="*/ 395 h 610"/>
                  <a:gd name="T4" fmla="*/ 617 w 789"/>
                  <a:gd name="T5" fmla="*/ 412 h 610"/>
                  <a:gd name="T6" fmla="*/ 644 w 789"/>
                  <a:gd name="T7" fmla="*/ 415 h 610"/>
                  <a:gd name="T8" fmla="*/ 789 w 789"/>
                  <a:gd name="T9" fmla="*/ 377 h 610"/>
                  <a:gd name="T10" fmla="*/ 666 w 789"/>
                  <a:gd name="T11" fmla="*/ 477 h 610"/>
                  <a:gd name="T12" fmla="*/ 155 w 789"/>
                  <a:gd name="T13" fmla="*/ 607 h 610"/>
                  <a:gd name="T14" fmla="*/ 141 w 789"/>
                  <a:gd name="T15" fmla="*/ 610 h 610"/>
                  <a:gd name="T16" fmla="*/ 106 w 789"/>
                  <a:gd name="T17" fmla="*/ 597 h 610"/>
                  <a:gd name="T18" fmla="*/ 83 w 789"/>
                  <a:gd name="T19" fmla="*/ 566 h 610"/>
                  <a:gd name="T20" fmla="*/ 78 w 789"/>
                  <a:gd name="T21" fmla="*/ 529 h 610"/>
                  <a:gd name="T22" fmla="*/ 91 w 789"/>
                  <a:gd name="T23" fmla="*/ 496 h 610"/>
                  <a:gd name="T24" fmla="*/ 121 w 789"/>
                  <a:gd name="T25" fmla="*/ 477 h 610"/>
                  <a:gd name="T26" fmla="*/ 534 w 789"/>
                  <a:gd name="T27" fmla="*/ 356 h 610"/>
                  <a:gd name="T28" fmla="*/ 70 w 789"/>
                  <a:gd name="T29" fmla="*/ 475 h 610"/>
                  <a:gd name="T30" fmla="*/ 44 w 789"/>
                  <a:gd name="T31" fmla="*/ 473 h 610"/>
                  <a:gd name="T32" fmla="*/ 14 w 789"/>
                  <a:gd name="T33" fmla="*/ 449 h 610"/>
                  <a:gd name="T34" fmla="*/ 2 w 789"/>
                  <a:gd name="T35" fmla="*/ 414 h 610"/>
                  <a:gd name="T36" fmla="*/ 3 w 789"/>
                  <a:gd name="T37" fmla="*/ 377 h 610"/>
                  <a:gd name="T38" fmla="*/ 27 w 789"/>
                  <a:gd name="T39" fmla="*/ 350 h 610"/>
                  <a:gd name="T40" fmla="*/ 500 w 789"/>
                  <a:gd name="T41" fmla="*/ 225 h 610"/>
                  <a:gd name="T42" fmla="*/ 107 w 789"/>
                  <a:gd name="T43" fmla="*/ 316 h 610"/>
                  <a:gd name="T44" fmla="*/ 92 w 789"/>
                  <a:gd name="T45" fmla="*/ 317 h 610"/>
                  <a:gd name="T46" fmla="*/ 83 w 789"/>
                  <a:gd name="T47" fmla="*/ 317 h 610"/>
                  <a:gd name="T48" fmla="*/ 75 w 789"/>
                  <a:gd name="T49" fmla="*/ 314 h 610"/>
                  <a:gd name="T50" fmla="*/ 72 w 789"/>
                  <a:gd name="T51" fmla="*/ 313 h 610"/>
                  <a:gd name="T52" fmla="*/ 66 w 789"/>
                  <a:gd name="T53" fmla="*/ 312 h 610"/>
                  <a:gd name="T54" fmla="*/ 61 w 789"/>
                  <a:gd name="T55" fmla="*/ 308 h 610"/>
                  <a:gd name="T56" fmla="*/ 57 w 789"/>
                  <a:gd name="T57" fmla="*/ 305 h 610"/>
                  <a:gd name="T58" fmla="*/ 53 w 789"/>
                  <a:gd name="T59" fmla="*/ 302 h 610"/>
                  <a:gd name="T60" fmla="*/ 48 w 789"/>
                  <a:gd name="T61" fmla="*/ 297 h 610"/>
                  <a:gd name="T62" fmla="*/ 45 w 789"/>
                  <a:gd name="T63" fmla="*/ 293 h 610"/>
                  <a:gd name="T64" fmla="*/ 43 w 789"/>
                  <a:gd name="T65" fmla="*/ 289 h 610"/>
                  <a:gd name="T66" fmla="*/ 39 w 789"/>
                  <a:gd name="T67" fmla="*/ 283 h 610"/>
                  <a:gd name="T68" fmla="*/ 38 w 789"/>
                  <a:gd name="T69" fmla="*/ 278 h 610"/>
                  <a:gd name="T70" fmla="*/ 31 w 789"/>
                  <a:gd name="T71" fmla="*/ 255 h 610"/>
                  <a:gd name="T72" fmla="*/ 32 w 789"/>
                  <a:gd name="T73" fmla="*/ 223 h 610"/>
                  <a:gd name="T74" fmla="*/ 49 w 789"/>
                  <a:gd name="T75" fmla="*/ 196 h 610"/>
                  <a:gd name="T76" fmla="*/ 52 w 789"/>
                  <a:gd name="T77" fmla="*/ 202 h 610"/>
                  <a:gd name="T78" fmla="*/ 60 w 789"/>
                  <a:gd name="T79" fmla="*/ 220 h 610"/>
                  <a:gd name="T80" fmla="*/ 90 w 789"/>
                  <a:gd name="T81" fmla="*/ 244 h 610"/>
                  <a:gd name="T82" fmla="*/ 116 w 789"/>
                  <a:gd name="T83" fmla="*/ 246 h 610"/>
                  <a:gd name="T84" fmla="*/ 513 w 789"/>
                  <a:gd name="T85" fmla="*/ 144 h 610"/>
                  <a:gd name="T86" fmla="*/ 477 w 789"/>
                  <a:gd name="T87" fmla="*/ 7 h 610"/>
                  <a:gd name="T88" fmla="*/ 90 w 789"/>
                  <a:gd name="T89" fmla="*/ 113 h 610"/>
                  <a:gd name="T90" fmla="*/ 86 w 789"/>
                  <a:gd name="T91" fmla="*/ 106 h 610"/>
                  <a:gd name="T92" fmla="*/ 81 w 789"/>
                  <a:gd name="T93" fmla="*/ 72 h 610"/>
                  <a:gd name="T94" fmla="*/ 90 w 789"/>
                  <a:gd name="T95" fmla="*/ 42 h 610"/>
                  <a:gd name="T96" fmla="*/ 103 w 789"/>
                  <a:gd name="T97" fmla="*/ 35 h 610"/>
                  <a:gd name="T98" fmla="*/ 111 w 789"/>
                  <a:gd name="T99" fmla="*/ 54 h 610"/>
                  <a:gd name="T100" fmla="*/ 141 w 789"/>
                  <a:gd name="T101" fmla="*/ 76 h 610"/>
                  <a:gd name="T102" fmla="*/ 159 w 789"/>
                  <a:gd name="T103" fmla="*/ 80 h 610"/>
                  <a:gd name="T104" fmla="*/ 174 w 789"/>
                  <a:gd name="T105" fmla="*/ 77 h 610"/>
                  <a:gd name="T106" fmla="*/ 476 w 789"/>
                  <a:gd name="T10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9" h="610">
                    <a:moveTo>
                      <a:pt x="513" y="144"/>
                    </a:moveTo>
                    <a:lnTo>
                      <a:pt x="569" y="364"/>
                    </a:lnTo>
                    <a:lnTo>
                      <a:pt x="577" y="381"/>
                    </a:lnTo>
                    <a:lnTo>
                      <a:pt x="587" y="395"/>
                    </a:lnTo>
                    <a:lnTo>
                      <a:pt x="602" y="406"/>
                    </a:lnTo>
                    <a:lnTo>
                      <a:pt x="617" y="412"/>
                    </a:lnTo>
                    <a:lnTo>
                      <a:pt x="636" y="415"/>
                    </a:lnTo>
                    <a:lnTo>
                      <a:pt x="644" y="415"/>
                    </a:lnTo>
                    <a:lnTo>
                      <a:pt x="653" y="412"/>
                    </a:lnTo>
                    <a:lnTo>
                      <a:pt x="789" y="377"/>
                    </a:lnTo>
                    <a:lnTo>
                      <a:pt x="789" y="444"/>
                    </a:lnTo>
                    <a:lnTo>
                      <a:pt x="666" y="477"/>
                    </a:lnTo>
                    <a:lnTo>
                      <a:pt x="666" y="477"/>
                    </a:lnTo>
                    <a:lnTo>
                      <a:pt x="155" y="607"/>
                    </a:lnTo>
                    <a:lnTo>
                      <a:pt x="149" y="609"/>
                    </a:lnTo>
                    <a:lnTo>
                      <a:pt x="141" y="610"/>
                    </a:lnTo>
                    <a:lnTo>
                      <a:pt x="123" y="606"/>
                    </a:lnTo>
                    <a:lnTo>
                      <a:pt x="106" y="597"/>
                    </a:lnTo>
                    <a:lnTo>
                      <a:pt x="92" y="584"/>
                    </a:lnTo>
                    <a:lnTo>
                      <a:pt x="83" y="566"/>
                    </a:lnTo>
                    <a:lnTo>
                      <a:pt x="79" y="549"/>
                    </a:lnTo>
                    <a:lnTo>
                      <a:pt x="78" y="529"/>
                    </a:lnTo>
                    <a:lnTo>
                      <a:pt x="82" y="512"/>
                    </a:lnTo>
                    <a:lnTo>
                      <a:pt x="91" y="496"/>
                    </a:lnTo>
                    <a:lnTo>
                      <a:pt x="104" y="483"/>
                    </a:lnTo>
                    <a:lnTo>
                      <a:pt x="121" y="477"/>
                    </a:lnTo>
                    <a:lnTo>
                      <a:pt x="536" y="369"/>
                    </a:lnTo>
                    <a:lnTo>
                      <a:pt x="534" y="356"/>
                    </a:lnTo>
                    <a:lnTo>
                      <a:pt x="78" y="474"/>
                    </a:lnTo>
                    <a:lnTo>
                      <a:pt x="70" y="475"/>
                    </a:lnTo>
                    <a:lnTo>
                      <a:pt x="64" y="475"/>
                    </a:lnTo>
                    <a:lnTo>
                      <a:pt x="44" y="473"/>
                    </a:lnTo>
                    <a:lnTo>
                      <a:pt x="27" y="463"/>
                    </a:lnTo>
                    <a:lnTo>
                      <a:pt x="14" y="449"/>
                    </a:lnTo>
                    <a:lnTo>
                      <a:pt x="6" y="432"/>
                    </a:lnTo>
                    <a:lnTo>
                      <a:pt x="2" y="414"/>
                    </a:lnTo>
                    <a:lnTo>
                      <a:pt x="0" y="395"/>
                    </a:lnTo>
                    <a:lnTo>
                      <a:pt x="3" y="377"/>
                    </a:lnTo>
                    <a:lnTo>
                      <a:pt x="13" y="363"/>
                    </a:lnTo>
                    <a:lnTo>
                      <a:pt x="27" y="350"/>
                    </a:lnTo>
                    <a:lnTo>
                      <a:pt x="44" y="342"/>
                    </a:lnTo>
                    <a:lnTo>
                      <a:pt x="500" y="225"/>
                    </a:lnTo>
                    <a:lnTo>
                      <a:pt x="497" y="215"/>
                    </a:lnTo>
                    <a:lnTo>
                      <a:pt x="107" y="316"/>
                    </a:lnTo>
                    <a:lnTo>
                      <a:pt x="100" y="317"/>
                    </a:lnTo>
                    <a:lnTo>
                      <a:pt x="92" y="317"/>
                    </a:lnTo>
                    <a:lnTo>
                      <a:pt x="83" y="317"/>
                    </a:lnTo>
                    <a:lnTo>
                      <a:pt x="83" y="317"/>
                    </a:lnTo>
                    <a:lnTo>
                      <a:pt x="82" y="316"/>
                    </a:lnTo>
                    <a:lnTo>
                      <a:pt x="75" y="314"/>
                    </a:lnTo>
                    <a:lnTo>
                      <a:pt x="74" y="314"/>
                    </a:lnTo>
                    <a:lnTo>
                      <a:pt x="72" y="313"/>
                    </a:lnTo>
                    <a:lnTo>
                      <a:pt x="70" y="313"/>
                    </a:lnTo>
                    <a:lnTo>
                      <a:pt x="66" y="312"/>
                    </a:lnTo>
                    <a:lnTo>
                      <a:pt x="65" y="310"/>
                    </a:lnTo>
                    <a:lnTo>
                      <a:pt x="61" y="308"/>
                    </a:lnTo>
                    <a:lnTo>
                      <a:pt x="58" y="306"/>
                    </a:lnTo>
                    <a:lnTo>
                      <a:pt x="57" y="305"/>
                    </a:lnTo>
                    <a:lnTo>
                      <a:pt x="55" y="304"/>
                    </a:lnTo>
                    <a:lnTo>
                      <a:pt x="53" y="302"/>
                    </a:lnTo>
                    <a:lnTo>
                      <a:pt x="49" y="299"/>
                    </a:lnTo>
                    <a:lnTo>
                      <a:pt x="48" y="297"/>
                    </a:lnTo>
                    <a:lnTo>
                      <a:pt x="47" y="295"/>
                    </a:lnTo>
                    <a:lnTo>
                      <a:pt x="45" y="293"/>
                    </a:lnTo>
                    <a:lnTo>
                      <a:pt x="43" y="289"/>
                    </a:lnTo>
                    <a:lnTo>
                      <a:pt x="43" y="289"/>
                    </a:lnTo>
                    <a:lnTo>
                      <a:pt x="40" y="284"/>
                    </a:lnTo>
                    <a:lnTo>
                      <a:pt x="39" y="283"/>
                    </a:lnTo>
                    <a:lnTo>
                      <a:pt x="38" y="279"/>
                    </a:lnTo>
                    <a:lnTo>
                      <a:pt x="38" y="278"/>
                    </a:lnTo>
                    <a:lnTo>
                      <a:pt x="35" y="272"/>
                    </a:lnTo>
                    <a:lnTo>
                      <a:pt x="31" y="255"/>
                    </a:lnTo>
                    <a:lnTo>
                      <a:pt x="30" y="238"/>
                    </a:lnTo>
                    <a:lnTo>
                      <a:pt x="32" y="223"/>
                    </a:lnTo>
                    <a:lnTo>
                      <a:pt x="39" y="208"/>
                    </a:lnTo>
                    <a:lnTo>
                      <a:pt x="49" y="196"/>
                    </a:lnTo>
                    <a:lnTo>
                      <a:pt x="52" y="202"/>
                    </a:lnTo>
                    <a:lnTo>
                      <a:pt x="52" y="202"/>
                    </a:lnTo>
                    <a:lnTo>
                      <a:pt x="52" y="202"/>
                    </a:lnTo>
                    <a:lnTo>
                      <a:pt x="60" y="220"/>
                    </a:lnTo>
                    <a:lnTo>
                      <a:pt x="73" y="234"/>
                    </a:lnTo>
                    <a:lnTo>
                      <a:pt x="90" y="244"/>
                    </a:lnTo>
                    <a:lnTo>
                      <a:pt x="108" y="246"/>
                    </a:lnTo>
                    <a:lnTo>
                      <a:pt x="116" y="246"/>
                    </a:lnTo>
                    <a:lnTo>
                      <a:pt x="124" y="245"/>
                    </a:lnTo>
                    <a:lnTo>
                      <a:pt x="513" y="144"/>
                    </a:lnTo>
                    <a:close/>
                    <a:moveTo>
                      <a:pt x="476" y="0"/>
                    </a:moveTo>
                    <a:lnTo>
                      <a:pt x="477" y="7"/>
                    </a:lnTo>
                    <a:lnTo>
                      <a:pt x="479" y="12"/>
                    </a:lnTo>
                    <a:lnTo>
                      <a:pt x="90" y="113"/>
                    </a:lnTo>
                    <a:lnTo>
                      <a:pt x="89" y="113"/>
                    </a:lnTo>
                    <a:lnTo>
                      <a:pt x="86" y="106"/>
                    </a:lnTo>
                    <a:lnTo>
                      <a:pt x="82" y="89"/>
                    </a:lnTo>
                    <a:lnTo>
                      <a:pt x="81" y="72"/>
                    </a:lnTo>
                    <a:lnTo>
                      <a:pt x="83" y="56"/>
                    </a:lnTo>
                    <a:lnTo>
                      <a:pt x="90" y="42"/>
                    </a:lnTo>
                    <a:lnTo>
                      <a:pt x="100" y="29"/>
                    </a:lnTo>
                    <a:lnTo>
                      <a:pt x="103" y="35"/>
                    </a:lnTo>
                    <a:lnTo>
                      <a:pt x="103" y="35"/>
                    </a:lnTo>
                    <a:lnTo>
                      <a:pt x="111" y="54"/>
                    </a:lnTo>
                    <a:lnTo>
                      <a:pt x="124" y="68"/>
                    </a:lnTo>
                    <a:lnTo>
                      <a:pt x="141" y="76"/>
                    </a:lnTo>
                    <a:lnTo>
                      <a:pt x="159" y="80"/>
                    </a:lnTo>
                    <a:lnTo>
                      <a:pt x="159" y="80"/>
                    </a:lnTo>
                    <a:lnTo>
                      <a:pt x="167" y="79"/>
                    </a:lnTo>
                    <a:lnTo>
                      <a:pt x="174" y="77"/>
                    </a:lnTo>
                    <a:lnTo>
                      <a:pt x="175" y="77"/>
                    </a:lnTo>
                    <a:lnTo>
                      <a:pt x="476" y="0"/>
                    </a:lnTo>
                    <a:close/>
                  </a:path>
                </a:pathLst>
              </a:custGeom>
              <a:solidFill>
                <a:schemeClr val="tx1">
                  <a:alpha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127"/>
              <p:cNvSpPr>
                <a:spLocks/>
              </p:cNvSpPr>
              <p:nvPr/>
            </p:nvSpPr>
            <p:spPr bwMode="auto">
              <a:xfrm>
                <a:off x="11229332" y="2039856"/>
                <a:ext cx="678481" cy="626107"/>
              </a:xfrm>
              <a:custGeom>
                <a:avLst/>
                <a:gdLst>
                  <a:gd name="T0" fmla="*/ 465 w 570"/>
                  <a:gd name="T1" fmla="*/ 0 h 526"/>
                  <a:gd name="T2" fmla="*/ 570 w 570"/>
                  <a:gd name="T3" fmla="*/ 407 h 526"/>
                  <a:gd name="T4" fmla="*/ 105 w 570"/>
                  <a:gd name="T5" fmla="*/ 526 h 526"/>
                  <a:gd name="T6" fmla="*/ 0 w 570"/>
                  <a:gd name="T7" fmla="*/ 121 h 526"/>
                  <a:gd name="T8" fmla="*/ 465 w 570"/>
                  <a:gd name="T9" fmla="*/ 0 h 526"/>
                </a:gdLst>
                <a:ahLst/>
                <a:cxnLst>
                  <a:cxn ang="0">
                    <a:pos x="T0" y="T1"/>
                  </a:cxn>
                  <a:cxn ang="0">
                    <a:pos x="T2" y="T3"/>
                  </a:cxn>
                  <a:cxn ang="0">
                    <a:pos x="T4" y="T5"/>
                  </a:cxn>
                  <a:cxn ang="0">
                    <a:pos x="T6" y="T7"/>
                  </a:cxn>
                  <a:cxn ang="0">
                    <a:pos x="T8" y="T9"/>
                  </a:cxn>
                </a:cxnLst>
                <a:rect l="0" t="0" r="r" b="b"/>
                <a:pathLst>
                  <a:path w="570" h="526">
                    <a:moveTo>
                      <a:pt x="465" y="0"/>
                    </a:moveTo>
                    <a:lnTo>
                      <a:pt x="570" y="407"/>
                    </a:lnTo>
                    <a:lnTo>
                      <a:pt x="105" y="526"/>
                    </a:lnTo>
                    <a:lnTo>
                      <a:pt x="0" y="121"/>
                    </a:lnTo>
                    <a:lnTo>
                      <a:pt x="465" y="0"/>
                    </a:lnTo>
                    <a:close/>
                  </a:path>
                </a:pathLst>
              </a:custGeom>
              <a:solidFill>
                <a:srgbClr val="EBC09F"/>
              </a:solidFill>
              <a:ln w="0">
                <a:solidFill>
                  <a:srgbClr val="EBC0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128"/>
              <p:cNvSpPr>
                <a:spLocks/>
              </p:cNvSpPr>
              <p:nvPr/>
            </p:nvSpPr>
            <p:spPr bwMode="auto">
              <a:xfrm>
                <a:off x="10766299" y="2119606"/>
                <a:ext cx="657055" cy="736807"/>
              </a:xfrm>
              <a:custGeom>
                <a:avLst/>
                <a:gdLst>
                  <a:gd name="T0" fmla="*/ 308 w 552"/>
                  <a:gd name="T1" fmla="*/ 0 h 619"/>
                  <a:gd name="T2" fmla="*/ 336 w 552"/>
                  <a:gd name="T3" fmla="*/ 2 h 619"/>
                  <a:gd name="T4" fmla="*/ 360 w 552"/>
                  <a:gd name="T5" fmla="*/ 10 h 619"/>
                  <a:gd name="T6" fmla="*/ 381 w 552"/>
                  <a:gd name="T7" fmla="*/ 21 h 619"/>
                  <a:gd name="T8" fmla="*/ 401 w 552"/>
                  <a:gd name="T9" fmla="*/ 34 h 619"/>
                  <a:gd name="T10" fmla="*/ 417 w 552"/>
                  <a:gd name="T11" fmla="*/ 48 h 619"/>
                  <a:gd name="T12" fmla="*/ 431 w 552"/>
                  <a:gd name="T13" fmla="*/ 64 h 619"/>
                  <a:gd name="T14" fmla="*/ 442 w 552"/>
                  <a:gd name="T15" fmla="*/ 81 h 619"/>
                  <a:gd name="T16" fmla="*/ 451 w 552"/>
                  <a:gd name="T17" fmla="*/ 97 h 619"/>
                  <a:gd name="T18" fmla="*/ 459 w 552"/>
                  <a:gd name="T19" fmla="*/ 111 h 619"/>
                  <a:gd name="T20" fmla="*/ 463 w 552"/>
                  <a:gd name="T21" fmla="*/ 123 h 619"/>
                  <a:gd name="T22" fmla="*/ 466 w 552"/>
                  <a:gd name="T23" fmla="*/ 133 h 619"/>
                  <a:gd name="T24" fmla="*/ 549 w 552"/>
                  <a:gd name="T25" fmla="*/ 455 h 619"/>
                  <a:gd name="T26" fmla="*/ 552 w 552"/>
                  <a:gd name="T27" fmla="*/ 478 h 619"/>
                  <a:gd name="T28" fmla="*/ 546 w 552"/>
                  <a:gd name="T29" fmla="*/ 497 h 619"/>
                  <a:gd name="T30" fmla="*/ 536 w 552"/>
                  <a:gd name="T31" fmla="*/ 516 h 619"/>
                  <a:gd name="T32" fmla="*/ 520 w 552"/>
                  <a:gd name="T33" fmla="*/ 530 h 619"/>
                  <a:gd name="T34" fmla="*/ 500 w 552"/>
                  <a:gd name="T35" fmla="*/ 538 h 619"/>
                  <a:gd name="T36" fmla="*/ 197 w 552"/>
                  <a:gd name="T37" fmla="*/ 616 h 619"/>
                  <a:gd name="T38" fmla="*/ 175 w 552"/>
                  <a:gd name="T39" fmla="*/ 619 h 619"/>
                  <a:gd name="T40" fmla="*/ 154 w 552"/>
                  <a:gd name="T41" fmla="*/ 614 h 619"/>
                  <a:gd name="T42" fmla="*/ 137 w 552"/>
                  <a:gd name="T43" fmla="*/ 603 h 619"/>
                  <a:gd name="T44" fmla="*/ 122 w 552"/>
                  <a:gd name="T45" fmla="*/ 588 h 619"/>
                  <a:gd name="T46" fmla="*/ 113 w 552"/>
                  <a:gd name="T47" fmla="*/ 568 h 619"/>
                  <a:gd name="T48" fmla="*/ 3 w 552"/>
                  <a:gd name="T49" fmla="*/ 139 h 619"/>
                  <a:gd name="T50" fmla="*/ 0 w 552"/>
                  <a:gd name="T51" fmla="*/ 118 h 619"/>
                  <a:gd name="T52" fmla="*/ 6 w 552"/>
                  <a:gd name="T53" fmla="*/ 97 h 619"/>
                  <a:gd name="T54" fmla="*/ 16 w 552"/>
                  <a:gd name="T55" fmla="*/ 78 h 619"/>
                  <a:gd name="T56" fmla="*/ 32 w 552"/>
                  <a:gd name="T57" fmla="*/ 65 h 619"/>
                  <a:gd name="T58" fmla="*/ 51 w 552"/>
                  <a:gd name="T59" fmla="*/ 56 h 619"/>
                  <a:gd name="T60" fmla="*/ 243 w 552"/>
                  <a:gd name="T61" fmla="*/ 6 h 619"/>
                  <a:gd name="T62" fmla="*/ 277 w 552"/>
                  <a:gd name="T63" fmla="*/ 0 h 619"/>
                  <a:gd name="T64" fmla="*/ 308 w 552"/>
                  <a:gd name="T65"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129"/>
              <p:cNvSpPr>
                <a:spLocks/>
              </p:cNvSpPr>
              <p:nvPr/>
            </p:nvSpPr>
            <p:spPr bwMode="auto">
              <a:xfrm>
                <a:off x="10335404" y="2686198"/>
                <a:ext cx="752280" cy="316624"/>
              </a:xfrm>
              <a:custGeom>
                <a:avLst/>
                <a:gdLst>
                  <a:gd name="T0" fmla="*/ 572 w 632"/>
                  <a:gd name="T1" fmla="*/ 0 h 266"/>
                  <a:gd name="T2" fmla="*/ 590 w 632"/>
                  <a:gd name="T3" fmla="*/ 4 h 266"/>
                  <a:gd name="T4" fmla="*/ 606 w 632"/>
                  <a:gd name="T5" fmla="*/ 13 h 266"/>
                  <a:gd name="T6" fmla="*/ 618 w 632"/>
                  <a:gd name="T7" fmla="*/ 27 h 266"/>
                  <a:gd name="T8" fmla="*/ 626 w 632"/>
                  <a:gd name="T9" fmla="*/ 44 h 266"/>
                  <a:gd name="T10" fmla="*/ 629 w 632"/>
                  <a:gd name="T11" fmla="*/ 62 h 266"/>
                  <a:gd name="T12" fmla="*/ 632 w 632"/>
                  <a:gd name="T13" fmla="*/ 80 h 266"/>
                  <a:gd name="T14" fmla="*/ 628 w 632"/>
                  <a:gd name="T15" fmla="*/ 99 h 266"/>
                  <a:gd name="T16" fmla="*/ 619 w 632"/>
                  <a:gd name="T17" fmla="*/ 113 h 266"/>
                  <a:gd name="T18" fmla="*/ 605 w 632"/>
                  <a:gd name="T19" fmla="*/ 126 h 266"/>
                  <a:gd name="T20" fmla="*/ 588 w 632"/>
                  <a:gd name="T21" fmla="*/ 134 h 266"/>
                  <a:gd name="T22" fmla="*/ 78 w 632"/>
                  <a:gd name="T23" fmla="*/ 265 h 266"/>
                  <a:gd name="T24" fmla="*/ 59 w 632"/>
                  <a:gd name="T25" fmla="*/ 266 h 266"/>
                  <a:gd name="T26" fmla="*/ 42 w 632"/>
                  <a:gd name="T27" fmla="*/ 262 h 266"/>
                  <a:gd name="T28" fmla="*/ 26 w 632"/>
                  <a:gd name="T29" fmla="*/ 253 h 266"/>
                  <a:gd name="T30" fmla="*/ 13 w 632"/>
                  <a:gd name="T31" fmla="*/ 240 h 266"/>
                  <a:gd name="T32" fmla="*/ 6 w 632"/>
                  <a:gd name="T33" fmla="*/ 223 h 266"/>
                  <a:gd name="T34" fmla="*/ 1 w 632"/>
                  <a:gd name="T35" fmla="*/ 205 h 266"/>
                  <a:gd name="T36" fmla="*/ 0 w 632"/>
                  <a:gd name="T37" fmla="*/ 186 h 266"/>
                  <a:gd name="T38" fmla="*/ 4 w 632"/>
                  <a:gd name="T39" fmla="*/ 168 h 266"/>
                  <a:gd name="T40" fmla="*/ 13 w 632"/>
                  <a:gd name="T41" fmla="*/ 154 h 266"/>
                  <a:gd name="T42" fmla="*/ 26 w 632"/>
                  <a:gd name="T43" fmla="*/ 140 h 266"/>
                  <a:gd name="T44" fmla="*/ 44 w 632"/>
                  <a:gd name="T45" fmla="*/ 133 h 266"/>
                  <a:gd name="T46" fmla="*/ 554 w 632"/>
                  <a:gd name="T47" fmla="*/ 2 h 266"/>
                  <a:gd name="T48" fmla="*/ 572 w 632"/>
                  <a:gd name="T4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130"/>
              <p:cNvSpPr>
                <a:spLocks/>
              </p:cNvSpPr>
              <p:nvPr/>
            </p:nvSpPr>
            <p:spPr bwMode="auto">
              <a:xfrm>
                <a:off x="10361591" y="2859984"/>
                <a:ext cx="99987" cy="119032"/>
              </a:xfrm>
              <a:custGeom>
                <a:avLst/>
                <a:gdLst>
                  <a:gd name="T0" fmla="*/ 50 w 84"/>
                  <a:gd name="T1" fmla="*/ 0 h 100"/>
                  <a:gd name="T2" fmla="*/ 59 w 84"/>
                  <a:gd name="T3" fmla="*/ 2 h 100"/>
                  <a:gd name="T4" fmla="*/ 67 w 84"/>
                  <a:gd name="T5" fmla="*/ 9 h 100"/>
                  <a:gd name="T6" fmla="*/ 72 w 84"/>
                  <a:gd name="T7" fmla="*/ 18 h 100"/>
                  <a:gd name="T8" fmla="*/ 76 w 84"/>
                  <a:gd name="T9" fmla="*/ 30 h 100"/>
                  <a:gd name="T10" fmla="*/ 79 w 84"/>
                  <a:gd name="T11" fmla="*/ 43 h 100"/>
                  <a:gd name="T12" fmla="*/ 83 w 84"/>
                  <a:gd name="T13" fmla="*/ 56 h 100"/>
                  <a:gd name="T14" fmla="*/ 84 w 84"/>
                  <a:gd name="T15" fmla="*/ 68 h 100"/>
                  <a:gd name="T16" fmla="*/ 84 w 84"/>
                  <a:gd name="T17" fmla="*/ 78 h 100"/>
                  <a:gd name="T18" fmla="*/ 81 w 84"/>
                  <a:gd name="T19" fmla="*/ 87 h 100"/>
                  <a:gd name="T20" fmla="*/ 75 w 84"/>
                  <a:gd name="T21" fmla="*/ 94 h 100"/>
                  <a:gd name="T22" fmla="*/ 64 w 84"/>
                  <a:gd name="T23" fmla="*/ 99 h 100"/>
                  <a:gd name="T24" fmla="*/ 47 w 84"/>
                  <a:gd name="T25" fmla="*/ 100 h 100"/>
                  <a:gd name="T26" fmla="*/ 33 w 84"/>
                  <a:gd name="T27" fmla="*/ 97 h 100"/>
                  <a:gd name="T28" fmla="*/ 18 w 84"/>
                  <a:gd name="T29" fmla="*/ 89 h 100"/>
                  <a:gd name="T30" fmla="*/ 8 w 84"/>
                  <a:gd name="T31" fmla="*/ 77 h 100"/>
                  <a:gd name="T32" fmla="*/ 1 w 84"/>
                  <a:gd name="T33" fmla="*/ 63 h 100"/>
                  <a:gd name="T34" fmla="*/ 0 w 84"/>
                  <a:gd name="T35" fmla="*/ 47 h 100"/>
                  <a:gd name="T36" fmla="*/ 4 w 84"/>
                  <a:gd name="T37" fmla="*/ 31 h 100"/>
                  <a:gd name="T38" fmla="*/ 12 w 84"/>
                  <a:gd name="T39" fmla="*/ 18 h 100"/>
                  <a:gd name="T40" fmla="*/ 24 w 84"/>
                  <a:gd name="T41" fmla="*/ 8 h 100"/>
                  <a:gd name="T42" fmla="*/ 38 w 84"/>
                  <a:gd name="T43" fmla="*/ 1 h 100"/>
                  <a:gd name="T44" fmla="*/ 50 w 84"/>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131"/>
              <p:cNvSpPr>
                <a:spLocks/>
              </p:cNvSpPr>
              <p:nvPr/>
            </p:nvSpPr>
            <p:spPr bwMode="auto">
              <a:xfrm>
                <a:off x="10243750" y="2526695"/>
                <a:ext cx="751091" cy="317815"/>
              </a:xfrm>
              <a:custGeom>
                <a:avLst/>
                <a:gdLst>
                  <a:gd name="T0" fmla="*/ 572 w 631"/>
                  <a:gd name="T1" fmla="*/ 0 h 267"/>
                  <a:gd name="T2" fmla="*/ 590 w 631"/>
                  <a:gd name="T3" fmla="*/ 3 h 267"/>
                  <a:gd name="T4" fmla="*/ 606 w 631"/>
                  <a:gd name="T5" fmla="*/ 14 h 267"/>
                  <a:gd name="T6" fmla="*/ 617 w 631"/>
                  <a:gd name="T7" fmla="*/ 27 h 267"/>
                  <a:gd name="T8" fmla="*/ 625 w 631"/>
                  <a:gd name="T9" fmla="*/ 44 h 267"/>
                  <a:gd name="T10" fmla="*/ 629 w 631"/>
                  <a:gd name="T11" fmla="*/ 61 h 267"/>
                  <a:gd name="T12" fmla="*/ 631 w 631"/>
                  <a:gd name="T13" fmla="*/ 81 h 267"/>
                  <a:gd name="T14" fmla="*/ 627 w 631"/>
                  <a:gd name="T15" fmla="*/ 98 h 267"/>
                  <a:gd name="T16" fmla="*/ 617 w 631"/>
                  <a:gd name="T17" fmla="*/ 113 h 267"/>
                  <a:gd name="T18" fmla="*/ 604 w 631"/>
                  <a:gd name="T19" fmla="*/ 127 h 267"/>
                  <a:gd name="T20" fmla="*/ 587 w 631"/>
                  <a:gd name="T21" fmla="*/ 133 h 267"/>
                  <a:gd name="T22" fmla="*/ 77 w 631"/>
                  <a:gd name="T23" fmla="*/ 265 h 267"/>
                  <a:gd name="T24" fmla="*/ 58 w 631"/>
                  <a:gd name="T25" fmla="*/ 267 h 267"/>
                  <a:gd name="T26" fmla="*/ 40 w 631"/>
                  <a:gd name="T27" fmla="*/ 263 h 267"/>
                  <a:gd name="T28" fmla="*/ 24 w 631"/>
                  <a:gd name="T29" fmla="*/ 253 h 267"/>
                  <a:gd name="T30" fmla="*/ 13 w 631"/>
                  <a:gd name="T31" fmla="*/ 240 h 267"/>
                  <a:gd name="T32" fmla="*/ 5 w 631"/>
                  <a:gd name="T33" fmla="*/ 222 h 267"/>
                  <a:gd name="T34" fmla="*/ 1 w 631"/>
                  <a:gd name="T35" fmla="*/ 205 h 267"/>
                  <a:gd name="T36" fmla="*/ 0 w 631"/>
                  <a:gd name="T37" fmla="*/ 187 h 267"/>
                  <a:gd name="T38" fmla="*/ 3 w 631"/>
                  <a:gd name="T39" fmla="*/ 168 h 267"/>
                  <a:gd name="T40" fmla="*/ 13 w 631"/>
                  <a:gd name="T41" fmla="*/ 153 h 267"/>
                  <a:gd name="T42" fmla="*/ 26 w 631"/>
                  <a:gd name="T43" fmla="*/ 141 h 267"/>
                  <a:gd name="T44" fmla="*/ 43 w 631"/>
                  <a:gd name="T45" fmla="*/ 133 h 267"/>
                  <a:gd name="T46" fmla="*/ 553 w 631"/>
                  <a:gd name="T47" fmla="*/ 2 h 267"/>
                  <a:gd name="T48" fmla="*/ 572 w 631"/>
                  <a:gd name="T4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132"/>
              <p:cNvSpPr>
                <a:spLocks/>
              </p:cNvSpPr>
              <p:nvPr/>
            </p:nvSpPr>
            <p:spPr bwMode="auto">
              <a:xfrm>
                <a:off x="10269937" y="2700481"/>
                <a:ext cx="99987" cy="120222"/>
              </a:xfrm>
              <a:custGeom>
                <a:avLst/>
                <a:gdLst>
                  <a:gd name="T0" fmla="*/ 50 w 84"/>
                  <a:gd name="T1" fmla="*/ 0 h 101"/>
                  <a:gd name="T2" fmla="*/ 59 w 84"/>
                  <a:gd name="T3" fmla="*/ 3 h 101"/>
                  <a:gd name="T4" fmla="*/ 65 w 84"/>
                  <a:gd name="T5" fmla="*/ 9 h 101"/>
                  <a:gd name="T6" fmla="*/ 71 w 84"/>
                  <a:gd name="T7" fmla="*/ 18 h 101"/>
                  <a:gd name="T8" fmla="*/ 74 w 84"/>
                  <a:gd name="T9" fmla="*/ 30 h 101"/>
                  <a:gd name="T10" fmla="*/ 78 w 84"/>
                  <a:gd name="T11" fmla="*/ 43 h 101"/>
                  <a:gd name="T12" fmla="*/ 82 w 84"/>
                  <a:gd name="T13" fmla="*/ 56 h 101"/>
                  <a:gd name="T14" fmla="*/ 84 w 84"/>
                  <a:gd name="T15" fmla="*/ 68 h 101"/>
                  <a:gd name="T16" fmla="*/ 84 w 84"/>
                  <a:gd name="T17" fmla="*/ 79 h 101"/>
                  <a:gd name="T18" fmla="*/ 81 w 84"/>
                  <a:gd name="T19" fmla="*/ 88 h 101"/>
                  <a:gd name="T20" fmla="*/ 74 w 84"/>
                  <a:gd name="T21" fmla="*/ 94 h 101"/>
                  <a:gd name="T22" fmla="*/ 63 w 84"/>
                  <a:gd name="T23" fmla="*/ 100 h 101"/>
                  <a:gd name="T24" fmla="*/ 47 w 84"/>
                  <a:gd name="T25" fmla="*/ 101 h 101"/>
                  <a:gd name="T26" fmla="*/ 31 w 84"/>
                  <a:gd name="T27" fmla="*/ 97 h 101"/>
                  <a:gd name="T28" fmla="*/ 18 w 84"/>
                  <a:gd name="T29" fmla="*/ 89 h 101"/>
                  <a:gd name="T30" fmla="*/ 8 w 84"/>
                  <a:gd name="T31" fmla="*/ 77 h 101"/>
                  <a:gd name="T32" fmla="*/ 1 w 84"/>
                  <a:gd name="T33" fmla="*/ 63 h 101"/>
                  <a:gd name="T34" fmla="*/ 0 w 84"/>
                  <a:gd name="T35" fmla="*/ 47 h 101"/>
                  <a:gd name="T36" fmla="*/ 4 w 84"/>
                  <a:gd name="T37" fmla="*/ 32 h 101"/>
                  <a:gd name="T38" fmla="*/ 12 w 84"/>
                  <a:gd name="T39" fmla="*/ 18 h 101"/>
                  <a:gd name="T40" fmla="*/ 23 w 84"/>
                  <a:gd name="T41" fmla="*/ 8 h 101"/>
                  <a:gd name="T42" fmla="*/ 38 w 84"/>
                  <a:gd name="T43" fmla="*/ 1 h 101"/>
                  <a:gd name="T44" fmla="*/ 50 w 8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133"/>
              <p:cNvSpPr>
                <a:spLocks/>
              </p:cNvSpPr>
              <p:nvPr/>
            </p:nvSpPr>
            <p:spPr bwMode="auto">
              <a:xfrm>
                <a:off x="10277079" y="2337435"/>
                <a:ext cx="753471" cy="317815"/>
              </a:xfrm>
              <a:custGeom>
                <a:avLst/>
                <a:gdLst>
                  <a:gd name="T0" fmla="*/ 572 w 633"/>
                  <a:gd name="T1" fmla="*/ 0 h 267"/>
                  <a:gd name="T2" fmla="*/ 591 w 633"/>
                  <a:gd name="T3" fmla="*/ 4 h 267"/>
                  <a:gd name="T4" fmla="*/ 606 w 633"/>
                  <a:gd name="T5" fmla="*/ 13 h 267"/>
                  <a:gd name="T6" fmla="*/ 618 w 633"/>
                  <a:gd name="T7" fmla="*/ 28 h 267"/>
                  <a:gd name="T8" fmla="*/ 626 w 633"/>
                  <a:gd name="T9" fmla="*/ 45 h 267"/>
                  <a:gd name="T10" fmla="*/ 630 w 633"/>
                  <a:gd name="T11" fmla="*/ 62 h 267"/>
                  <a:gd name="T12" fmla="*/ 633 w 633"/>
                  <a:gd name="T13" fmla="*/ 80 h 267"/>
                  <a:gd name="T14" fmla="*/ 629 w 633"/>
                  <a:gd name="T15" fmla="*/ 98 h 267"/>
                  <a:gd name="T16" fmla="*/ 620 w 633"/>
                  <a:gd name="T17" fmla="*/ 114 h 267"/>
                  <a:gd name="T18" fmla="*/ 605 w 633"/>
                  <a:gd name="T19" fmla="*/ 126 h 267"/>
                  <a:gd name="T20" fmla="*/ 588 w 633"/>
                  <a:gd name="T21" fmla="*/ 134 h 267"/>
                  <a:gd name="T22" fmla="*/ 79 w 633"/>
                  <a:gd name="T23" fmla="*/ 266 h 267"/>
                  <a:gd name="T24" fmla="*/ 59 w 633"/>
                  <a:gd name="T25" fmla="*/ 267 h 267"/>
                  <a:gd name="T26" fmla="*/ 42 w 633"/>
                  <a:gd name="T27" fmla="*/ 263 h 267"/>
                  <a:gd name="T28" fmla="*/ 27 w 633"/>
                  <a:gd name="T29" fmla="*/ 254 h 267"/>
                  <a:gd name="T30" fmla="*/ 13 w 633"/>
                  <a:gd name="T31" fmla="*/ 240 h 267"/>
                  <a:gd name="T32" fmla="*/ 7 w 633"/>
                  <a:gd name="T33" fmla="*/ 223 h 267"/>
                  <a:gd name="T34" fmla="*/ 2 w 633"/>
                  <a:gd name="T35" fmla="*/ 206 h 267"/>
                  <a:gd name="T36" fmla="*/ 0 w 633"/>
                  <a:gd name="T37" fmla="*/ 187 h 267"/>
                  <a:gd name="T38" fmla="*/ 4 w 633"/>
                  <a:gd name="T39" fmla="*/ 169 h 267"/>
                  <a:gd name="T40" fmla="*/ 13 w 633"/>
                  <a:gd name="T41" fmla="*/ 153 h 267"/>
                  <a:gd name="T42" fmla="*/ 27 w 633"/>
                  <a:gd name="T43" fmla="*/ 142 h 267"/>
                  <a:gd name="T44" fmla="*/ 45 w 633"/>
                  <a:gd name="T45" fmla="*/ 134 h 267"/>
                  <a:gd name="T46" fmla="*/ 554 w 633"/>
                  <a:gd name="T47" fmla="*/ 1 h 267"/>
                  <a:gd name="T48" fmla="*/ 572 w 633"/>
                  <a:gd name="T4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134"/>
              <p:cNvSpPr>
                <a:spLocks/>
              </p:cNvSpPr>
              <p:nvPr/>
            </p:nvSpPr>
            <p:spPr bwMode="auto">
              <a:xfrm>
                <a:off x="10304456" y="2510031"/>
                <a:ext cx="98797" cy="122603"/>
              </a:xfrm>
              <a:custGeom>
                <a:avLst/>
                <a:gdLst>
                  <a:gd name="T0" fmla="*/ 49 w 83"/>
                  <a:gd name="T1" fmla="*/ 0 h 103"/>
                  <a:gd name="T2" fmla="*/ 59 w 83"/>
                  <a:gd name="T3" fmla="*/ 4 h 103"/>
                  <a:gd name="T4" fmla="*/ 66 w 83"/>
                  <a:gd name="T5" fmla="*/ 11 h 103"/>
                  <a:gd name="T6" fmla="*/ 72 w 83"/>
                  <a:gd name="T7" fmla="*/ 20 h 103"/>
                  <a:gd name="T8" fmla="*/ 76 w 83"/>
                  <a:gd name="T9" fmla="*/ 31 h 103"/>
                  <a:gd name="T10" fmla="*/ 78 w 83"/>
                  <a:gd name="T11" fmla="*/ 44 h 103"/>
                  <a:gd name="T12" fmla="*/ 82 w 83"/>
                  <a:gd name="T13" fmla="*/ 57 h 103"/>
                  <a:gd name="T14" fmla="*/ 83 w 83"/>
                  <a:gd name="T15" fmla="*/ 70 h 103"/>
                  <a:gd name="T16" fmla="*/ 83 w 83"/>
                  <a:gd name="T17" fmla="*/ 80 h 103"/>
                  <a:gd name="T18" fmla="*/ 81 w 83"/>
                  <a:gd name="T19" fmla="*/ 88 h 103"/>
                  <a:gd name="T20" fmla="*/ 74 w 83"/>
                  <a:gd name="T21" fmla="*/ 96 h 103"/>
                  <a:gd name="T22" fmla="*/ 64 w 83"/>
                  <a:gd name="T23" fmla="*/ 100 h 103"/>
                  <a:gd name="T24" fmla="*/ 47 w 83"/>
                  <a:gd name="T25" fmla="*/ 103 h 103"/>
                  <a:gd name="T26" fmla="*/ 32 w 83"/>
                  <a:gd name="T27" fmla="*/ 99 h 103"/>
                  <a:gd name="T28" fmla="*/ 18 w 83"/>
                  <a:gd name="T29" fmla="*/ 91 h 103"/>
                  <a:gd name="T30" fmla="*/ 7 w 83"/>
                  <a:gd name="T31" fmla="*/ 79 h 103"/>
                  <a:gd name="T32" fmla="*/ 1 w 83"/>
                  <a:gd name="T33" fmla="*/ 65 h 103"/>
                  <a:gd name="T34" fmla="*/ 0 w 83"/>
                  <a:gd name="T35" fmla="*/ 48 h 103"/>
                  <a:gd name="T36" fmla="*/ 4 w 83"/>
                  <a:gd name="T37" fmla="*/ 33 h 103"/>
                  <a:gd name="T38" fmla="*/ 11 w 83"/>
                  <a:gd name="T39" fmla="*/ 19 h 103"/>
                  <a:gd name="T40" fmla="*/ 23 w 83"/>
                  <a:gd name="T41" fmla="*/ 8 h 103"/>
                  <a:gd name="T42" fmla="*/ 38 w 83"/>
                  <a:gd name="T43" fmla="*/ 2 h 103"/>
                  <a:gd name="T44" fmla="*/ 49 w 83"/>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135"/>
              <p:cNvSpPr>
                <a:spLocks/>
              </p:cNvSpPr>
              <p:nvPr/>
            </p:nvSpPr>
            <p:spPr bwMode="auto">
              <a:xfrm>
                <a:off x="10337785" y="2139842"/>
                <a:ext cx="753471" cy="317815"/>
              </a:xfrm>
              <a:custGeom>
                <a:avLst/>
                <a:gdLst>
                  <a:gd name="T0" fmla="*/ 572 w 633"/>
                  <a:gd name="T1" fmla="*/ 0 h 267"/>
                  <a:gd name="T2" fmla="*/ 591 w 633"/>
                  <a:gd name="T3" fmla="*/ 4 h 267"/>
                  <a:gd name="T4" fmla="*/ 607 w 633"/>
                  <a:gd name="T5" fmla="*/ 13 h 267"/>
                  <a:gd name="T6" fmla="*/ 618 w 633"/>
                  <a:gd name="T7" fmla="*/ 26 h 267"/>
                  <a:gd name="T8" fmla="*/ 626 w 633"/>
                  <a:gd name="T9" fmla="*/ 44 h 267"/>
                  <a:gd name="T10" fmla="*/ 630 w 633"/>
                  <a:gd name="T11" fmla="*/ 61 h 267"/>
                  <a:gd name="T12" fmla="*/ 633 w 633"/>
                  <a:gd name="T13" fmla="*/ 80 h 267"/>
                  <a:gd name="T14" fmla="*/ 629 w 633"/>
                  <a:gd name="T15" fmla="*/ 98 h 267"/>
                  <a:gd name="T16" fmla="*/ 620 w 633"/>
                  <a:gd name="T17" fmla="*/ 114 h 267"/>
                  <a:gd name="T18" fmla="*/ 605 w 633"/>
                  <a:gd name="T19" fmla="*/ 126 h 267"/>
                  <a:gd name="T20" fmla="*/ 588 w 633"/>
                  <a:gd name="T21" fmla="*/ 133 h 267"/>
                  <a:gd name="T22" fmla="*/ 79 w 633"/>
                  <a:gd name="T23" fmla="*/ 264 h 267"/>
                  <a:gd name="T24" fmla="*/ 59 w 633"/>
                  <a:gd name="T25" fmla="*/ 267 h 267"/>
                  <a:gd name="T26" fmla="*/ 42 w 633"/>
                  <a:gd name="T27" fmla="*/ 263 h 267"/>
                  <a:gd name="T28" fmla="*/ 27 w 633"/>
                  <a:gd name="T29" fmla="*/ 254 h 267"/>
                  <a:gd name="T30" fmla="*/ 14 w 633"/>
                  <a:gd name="T31" fmla="*/ 239 h 267"/>
                  <a:gd name="T32" fmla="*/ 7 w 633"/>
                  <a:gd name="T33" fmla="*/ 222 h 267"/>
                  <a:gd name="T34" fmla="*/ 2 w 633"/>
                  <a:gd name="T35" fmla="*/ 205 h 267"/>
                  <a:gd name="T36" fmla="*/ 0 w 633"/>
                  <a:gd name="T37" fmla="*/ 186 h 267"/>
                  <a:gd name="T38" fmla="*/ 4 w 633"/>
                  <a:gd name="T39" fmla="*/ 169 h 267"/>
                  <a:gd name="T40" fmla="*/ 14 w 633"/>
                  <a:gd name="T41" fmla="*/ 153 h 267"/>
                  <a:gd name="T42" fmla="*/ 27 w 633"/>
                  <a:gd name="T43" fmla="*/ 140 h 267"/>
                  <a:gd name="T44" fmla="*/ 45 w 633"/>
                  <a:gd name="T45" fmla="*/ 133 h 267"/>
                  <a:gd name="T46" fmla="*/ 554 w 633"/>
                  <a:gd name="T47" fmla="*/ 1 h 267"/>
                  <a:gd name="T48" fmla="*/ 572 w 633"/>
                  <a:gd name="T4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36"/>
              <p:cNvSpPr>
                <a:spLocks/>
              </p:cNvSpPr>
              <p:nvPr/>
            </p:nvSpPr>
            <p:spPr bwMode="auto">
              <a:xfrm>
                <a:off x="10365162" y="2312438"/>
                <a:ext cx="98797" cy="120222"/>
              </a:xfrm>
              <a:custGeom>
                <a:avLst/>
                <a:gdLst>
                  <a:gd name="T0" fmla="*/ 49 w 83"/>
                  <a:gd name="T1" fmla="*/ 0 h 101"/>
                  <a:gd name="T2" fmla="*/ 59 w 83"/>
                  <a:gd name="T3" fmla="*/ 3 h 101"/>
                  <a:gd name="T4" fmla="*/ 66 w 83"/>
                  <a:gd name="T5" fmla="*/ 9 h 101"/>
                  <a:gd name="T6" fmla="*/ 72 w 83"/>
                  <a:gd name="T7" fmla="*/ 19 h 101"/>
                  <a:gd name="T8" fmla="*/ 76 w 83"/>
                  <a:gd name="T9" fmla="*/ 30 h 101"/>
                  <a:gd name="T10" fmla="*/ 78 w 83"/>
                  <a:gd name="T11" fmla="*/ 43 h 101"/>
                  <a:gd name="T12" fmla="*/ 82 w 83"/>
                  <a:gd name="T13" fmla="*/ 56 h 101"/>
                  <a:gd name="T14" fmla="*/ 83 w 83"/>
                  <a:gd name="T15" fmla="*/ 68 h 101"/>
                  <a:gd name="T16" fmla="*/ 83 w 83"/>
                  <a:gd name="T17" fmla="*/ 79 h 101"/>
                  <a:gd name="T18" fmla="*/ 81 w 83"/>
                  <a:gd name="T19" fmla="*/ 88 h 101"/>
                  <a:gd name="T20" fmla="*/ 74 w 83"/>
                  <a:gd name="T21" fmla="*/ 96 h 101"/>
                  <a:gd name="T22" fmla="*/ 64 w 83"/>
                  <a:gd name="T23" fmla="*/ 100 h 101"/>
                  <a:gd name="T24" fmla="*/ 47 w 83"/>
                  <a:gd name="T25" fmla="*/ 101 h 101"/>
                  <a:gd name="T26" fmla="*/ 32 w 83"/>
                  <a:gd name="T27" fmla="*/ 98 h 101"/>
                  <a:gd name="T28" fmla="*/ 18 w 83"/>
                  <a:gd name="T29" fmla="*/ 91 h 101"/>
                  <a:gd name="T30" fmla="*/ 8 w 83"/>
                  <a:gd name="T31" fmla="*/ 79 h 101"/>
                  <a:gd name="T32" fmla="*/ 1 w 83"/>
                  <a:gd name="T33" fmla="*/ 63 h 101"/>
                  <a:gd name="T34" fmla="*/ 0 w 83"/>
                  <a:gd name="T35" fmla="*/ 47 h 101"/>
                  <a:gd name="T36" fmla="*/ 4 w 83"/>
                  <a:gd name="T37" fmla="*/ 32 h 101"/>
                  <a:gd name="T38" fmla="*/ 11 w 83"/>
                  <a:gd name="T39" fmla="*/ 19 h 101"/>
                  <a:gd name="T40" fmla="*/ 23 w 83"/>
                  <a:gd name="T41" fmla="*/ 8 h 101"/>
                  <a:gd name="T42" fmla="*/ 38 w 83"/>
                  <a:gd name="T43" fmla="*/ 1 h 101"/>
                  <a:gd name="T44" fmla="*/ 49 w 83"/>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137"/>
              <p:cNvSpPr>
                <a:spLocks/>
              </p:cNvSpPr>
              <p:nvPr/>
            </p:nvSpPr>
            <p:spPr bwMode="auto">
              <a:xfrm>
                <a:off x="11390025" y="1881543"/>
                <a:ext cx="796323" cy="792751"/>
              </a:xfrm>
              <a:custGeom>
                <a:avLst/>
                <a:gdLst>
                  <a:gd name="T0" fmla="*/ 669 w 669"/>
                  <a:gd name="T1" fmla="*/ 0 h 666"/>
                  <a:gd name="T2" fmla="*/ 669 w 669"/>
                  <a:gd name="T3" fmla="*/ 526 h 666"/>
                  <a:gd name="T4" fmla="*/ 127 w 669"/>
                  <a:gd name="T5" fmla="*/ 666 h 666"/>
                  <a:gd name="T6" fmla="*/ 41 w 669"/>
                  <a:gd name="T7" fmla="*/ 328 h 666"/>
                  <a:gd name="T8" fmla="*/ 162 w 669"/>
                  <a:gd name="T9" fmla="*/ 274 h 666"/>
                  <a:gd name="T10" fmla="*/ 28 w 669"/>
                  <a:gd name="T11" fmla="*/ 280 h 666"/>
                  <a:gd name="T12" fmla="*/ 0 w 669"/>
                  <a:gd name="T13" fmla="*/ 172 h 666"/>
                  <a:gd name="T14" fmla="*/ 669 w 669"/>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138"/>
              <p:cNvSpPr>
                <a:spLocks/>
              </p:cNvSpPr>
              <p:nvPr/>
            </p:nvSpPr>
            <p:spPr bwMode="auto">
              <a:xfrm>
                <a:off x="11460254" y="2095800"/>
                <a:ext cx="80942" cy="80942"/>
              </a:xfrm>
              <a:custGeom>
                <a:avLst/>
                <a:gdLst>
                  <a:gd name="T0" fmla="*/ 38 w 68"/>
                  <a:gd name="T1" fmla="*/ 0 h 68"/>
                  <a:gd name="T2" fmla="*/ 51 w 68"/>
                  <a:gd name="T3" fmla="*/ 4 h 68"/>
                  <a:gd name="T4" fmla="*/ 61 w 68"/>
                  <a:gd name="T5" fmla="*/ 13 h 68"/>
                  <a:gd name="T6" fmla="*/ 67 w 68"/>
                  <a:gd name="T7" fmla="*/ 25 h 68"/>
                  <a:gd name="T8" fmla="*/ 68 w 68"/>
                  <a:gd name="T9" fmla="*/ 39 h 68"/>
                  <a:gd name="T10" fmla="*/ 63 w 68"/>
                  <a:gd name="T11" fmla="*/ 51 h 68"/>
                  <a:gd name="T12" fmla="*/ 55 w 68"/>
                  <a:gd name="T13" fmla="*/ 62 h 68"/>
                  <a:gd name="T14" fmla="*/ 42 w 68"/>
                  <a:gd name="T15" fmla="*/ 67 h 68"/>
                  <a:gd name="T16" fmla="*/ 29 w 68"/>
                  <a:gd name="T17" fmla="*/ 68 h 68"/>
                  <a:gd name="T18" fmla="*/ 16 w 68"/>
                  <a:gd name="T19" fmla="*/ 64 h 68"/>
                  <a:gd name="T20" fmla="*/ 7 w 68"/>
                  <a:gd name="T21" fmla="*/ 55 h 68"/>
                  <a:gd name="T22" fmla="*/ 0 w 68"/>
                  <a:gd name="T23" fmla="*/ 43 h 68"/>
                  <a:gd name="T24" fmla="*/ 0 w 68"/>
                  <a:gd name="T25" fmla="*/ 29 h 68"/>
                  <a:gd name="T26" fmla="*/ 4 w 68"/>
                  <a:gd name="T27" fmla="*/ 17 h 68"/>
                  <a:gd name="T28" fmla="*/ 13 w 68"/>
                  <a:gd name="T29" fmla="*/ 7 h 68"/>
                  <a:gd name="T30" fmla="*/ 25 w 68"/>
                  <a:gd name="T31" fmla="*/ 0 h 68"/>
                  <a:gd name="T32" fmla="*/ 38 w 68"/>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139"/>
              <p:cNvSpPr>
                <a:spLocks/>
              </p:cNvSpPr>
              <p:nvPr/>
            </p:nvSpPr>
            <p:spPr bwMode="auto">
              <a:xfrm>
                <a:off x="11474538" y="2110084"/>
                <a:ext cx="51184" cy="53565"/>
              </a:xfrm>
              <a:custGeom>
                <a:avLst/>
                <a:gdLst>
                  <a:gd name="T0" fmla="*/ 15 w 43"/>
                  <a:gd name="T1" fmla="*/ 0 h 45"/>
                  <a:gd name="T2" fmla="*/ 27 w 43"/>
                  <a:gd name="T3" fmla="*/ 0 h 45"/>
                  <a:gd name="T4" fmla="*/ 38 w 43"/>
                  <a:gd name="T5" fmla="*/ 7 h 45"/>
                  <a:gd name="T6" fmla="*/ 43 w 43"/>
                  <a:gd name="T7" fmla="*/ 17 h 45"/>
                  <a:gd name="T8" fmla="*/ 43 w 43"/>
                  <a:gd name="T9" fmla="*/ 29 h 45"/>
                  <a:gd name="T10" fmla="*/ 38 w 43"/>
                  <a:gd name="T11" fmla="*/ 38 h 45"/>
                  <a:gd name="T12" fmla="*/ 27 w 43"/>
                  <a:gd name="T13" fmla="*/ 45 h 45"/>
                  <a:gd name="T14" fmla="*/ 15 w 43"/>
                  <a:gd name="T15" fmla="*/ 43 h 45"/>
                  <a:gd name="T16" fmla="*/ 5 w 43"/>
                  <a:gd name="T17" fmla="*/ 38 h 45"/>
                  <a:gd name="T18" fmla="*/ 0 w 43"/>
                  <a:gd name="T19" fmla="*/ 27 h 45"/>
                  <a:gd name="T20" fmla="*/ 0 w 43"/>
                  <a:gd name="T21" fmla="*/ 16 h 45"/>
                  <a:gd name="T22" fmla="*/ 6 w 43"/>
                  <a:gd name="T23" fmla="*/ 7 h 45"/>
                  <a:gd name="T24" fmla="*/ 15 w 43"/>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40"/>
              <p:cNvSpPr>
                <a:spLocks/>
              </p:cNvSpPr>
              <p:nvPr/>
            </p:nvSpPr>
            <p:spPr bwMode="auto">
              <a:xfrm>
                <a:off x="11260281" y="2138652"/>
                <a:ext cx="144029" cy="36900"/>
              </a:xfrm>
              <a:custGeom>
                <a:avLst/>
                <a:gdLst>
                  <a:gd name="T0" fmla="*/ 121 w 121"/>
                  <a:gd name="T1" fmla="*/ 0 h 31"/>
                  <a:gd name="T2" fmla="*/ 121 w 121"/>
                  <a:gd name="T3" fmla="*/ 0 h 31"/>
                  <a:gd name="T4" fmla="*/ 0 w 121"/>
                  <a:gd name="T5" fmla="*/ 31 h 31"/>
                  <a:gd name="T6" fmla="*/ 121 w 121"/>
                  <a:gd name="T7" fmla="*/ 0 h 31"/>
                </a:gdLst>
                <a:ahLst/>
                <a:cxnLst>
                  <a:cxn ang="0">
                    <a:pos x="T0" y="T1"/>
                  </a:cxn>
                  <a:cxn ang="0">
                    <a:pos x="T2" y="T3"/>
                  </a:cxn>
                  <a:cxn ang="0">
                    <a:pos x="T4" y="T5"/>
                  </a:cxn>
                  <a:cxn ang="0">
                    <a:pos x="T6" y="T7"/>
                  </a:cxn>
                </a:cxnLst>
                <a:rect l="0" t="0" r="r" b="b"/>
                <a:pathLst>
                  <a:path w="121" h="31">
                    <a:moveTo>
                      <a:pt x="121" y="0"/>
                    </a:moveTo>
                    <a:lnTo>
                      <a:pt x="121" y="0"/>
                    </a:lnTo>
                    <a:lnTo>
                      <a:pt x="0" y="31"/>
                    </a:lnTo>
                    <a:lnTo>
                      <a:pt x="121" y="0"/>
                    </a:lnTo>
                    <a:close/>
                  </a:path>
                </a:pathLst>
              </a:custGeom>
              <a:solidFill>
                <a:srgbClr val="F5F5F5"/>
              </a:solidFill>
              <a:ln w="0">
                <a:solidFill>
                  <a:srgbClr val="F5F5F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141"/>
              <p:cNvSpPr>
                <a:spLocks/>
              </p:cNvSpPr>
              <p:nvPr/>
            </p:nvSpPr>
            <p:spPr bwMode="auto">
              <a:xfrm>
                <a:off x="10330643" y="2370764"/>
                <a:ext cx="463034" cy="126174"/>
              </a:xfrm>
              <a:custGeom>
                <a:avLst/>
                <a:gdLst>
                  <a:gd name="T0" fmla="*/ 387 w 389"/>
                  <a:gd name="T1" fmla="*/ 0 h 106"/>
                  <a:gd name="T2" fmla="*/ 389 w 389"/>
                  <a:gd name="T3" fmla="*/ 5 h 106"/>
                  <a:gd name="T4" fmla="*/ 0 w 389"/>
                  <a:gd name="T5" fmla="*/ 106 h 106"/>
                  <a:gd name="T6" fmla="*/ 389 w 389"/>
                  <a:gd name="T7" fmla="*/ 5 h 106"/>
                  <a:gd name="T8" fmla="*/ 387 w 389"/>
                  <a:gd name="T9" fmla="*/ 0 h 106"/>
                </a:gdLst>
                <a:ahLst/>
                <a:cxnLst>
                  <a:cxn ang="0">
                    <a:pos x="T0" y="T1"/>
                  </a:cxn>
                  <a:cxn ang="0">
                    <a:pos x="T2" y="T3"/>
                  </a:cxn>
                  <a:cxn ang="0">
                    <a:pos x="T4" y="T5"/>
                  </a:cxn>
                  <a:cxn ang="0">
                    <a:pos x="T6" y="T7"/>
                  </a:cxn>
                  <a:cxn ang="0">
                    <a:pos x="T8" y="T9"/>
                  </a:cxn>
                </a:cxnLst>
                <a:rect l="0" t="0" r="r" b="b"/>
                <a:pathLst>
                  <a:path w="389" h="106">
                    <a:moveTo>
                      <a:pt x="387" y="0"/>
                    </a:moveTo>
                    <a:lnTo>
                      <a:pt x="389" y="5"/>
                    </a:lnTo>
                    <a:lnTo>
                      <a:pt x="0" y="106"/>
                    </a:lnTo>
                    <a:lnTo>
                      <a:pt x="389" y="5"/>
                    </a:lnTo>
                    <a:lnTo>
                      <a:pt x="387" y="0"/>
                    </a:lnTo>
                    <a:close/>
                  </a:path>
                </a:pathLst>
              </a:custGeom>
              <a:solidFill>
                <a:srgbClr val="DA994F"/>
              </a:solidFill>
              <a:ln w="0">
                <a:solidFill>
                  <a:srgbClr val="DA994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142"/>
              <p:cNvSpPr>
                <a:spLocks/>
              </p:cNvSpPr>
              <p:nvPr/>
            </p:nvSpPr>
            <p:spPr bwMode="auto">
              <a:xfrm>
                <a:off x="11260281" y="2138652"/>
                <a:ext cx="322576" cy="254728"/>
              </a:xfrm>
              <a:custGeom>
                <a:avLst/>
                <a:gdLst>
                  <a:gd name="T0" fmla="*/ 121 w 271"/>
                  <a:gd name="T1" fmla="*/ 0 h 214"/>
                  <a:gd name="T2" fmla="*/ 137 w 271"/>
                  <a:gd name="T3" fmla="*/ 64 h 214"/>
                  <a:gd name="T4" fmla="*/ 271 w 271"/>
                  <a:gd name="T5" fmla="*/ 58 h 214"/>
                  <a:gd name="T6" fmla="*/ 150 w 271"/>
                  <a:gd name="T7" fmla="*/ 112 h 214"/>
                  <a:gd name="T8" fmla="*/ 169 w 271"/>
                  <a:gd name="T9" fmla="*/ 191 h 214"/>
                  <a:gd name="T10" fmla="*/ 76 w 271"/>
                  <a:gd name="T11" fmla="*/ 214 h 214"/>
                  <a:gd name="T12" fmla="*/ 51 w 271"/>
                  <a:gd name="T13" fmla="*/ 117 h 214"/>
                  <a:gd name="T14" fmla="*/ 48 w 271"/>
                  <a:gd name="T15" fmla="*/ 104 h 214"/>
                  <a:gd name="T16" fmla="*/ 41 w 271"/>
                  <a:gd name="T17" fmla="*/ 89 h 214"/>
                  <a:gd name="T18" fmla="*/ 31 w 271"/>
                  <a:gd name="T19" fmla="*/ 70 h 214"/>
                  <a:gd name="T20" fmla="*/ 17 w 271"/>
                  <a:gd name="T21" fmla="*/ 51 h 214"/>
                  <a:gd name="T22" fmla="*/ 0 w 271"/>
                  <a:gd name="T23" fmla="*/ 31 h 214"/>
                  <a:gd name="T24" fmla="*/ 121 w 271"/>
                  <a:gd name="T2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43"/>
              <p:cNvSpPr>
                <a:spLocks/>
              </p:cNvSpPr>
              <p:nvPr/>
            </p:nvSpPr>
            <p:spPr bwMode="auto">
              <a:xfrm>
                <a:off x="10790106" y="2118417"/>
                <a:ext cx="560640" cy="365428"/>
              </a:xfrm>
              <a:custGeom>
                <a:avLst/>
                <a:gdLst>
                  <a:gd name="T0" fmla="*/ 279 w 471"/>
                  <a:gd name="T1" fmla="*/ 0 h 307"/>
                  <a:gd name="T2" fmla="*/ 309 w 471"/>
                  <a:gd name="T3" fmla="*/ 2 h 307"/>
                  <a:gd name="T4" fmla="*/ 335 w 471"/>
                  <a:gd name="T5" fmla="*/ 10 h 307"/>
                  <a:gd name="T6" fmla="*/ 357 w 471"/>
                  <a:gd name="T7" fmla="*/ 19 h 307"/>
                  <a:gd name="T8" fmla="*/ 378 w 471"/>
                  <a:gd name="T9" fmla="*/ 32 h 307"/>
                  <a:gd name="T10" fmla="*/ 395 w 471"/>
                  <a:gd name="T11" fmla="*/ 48 h 307"/>
                  <a:gd name="T12" fmla="*/ 395 w 471"/>
                  <a:gd name="T13" fmla="*/ 48 h 307"/>
                  <a:gd name="T14" fmla="*/ 412 w 471"/>
                  <a:gd name="T15" fmla="*/ 68 h 307"/>
                  <a:gd name="T16" fmla="*/ 426 w 471"/>
                  <a:gd name="T17" fmla="*/ 87 h 307"/>
                  <a:gd name="T18" fmla="*/ 436 w 471"/>
                  <a:gd name="T19" fmla="*/ 106 h 307"/>
                  <a:gd name="T20" fmla="*/ 443 w 471"/>
                  <a:gd name="T21" fmla="*/ 121 h 307"/>
                  <a:gd name="T22" fmla="*/ 446 w 471"/>
                  <a:gd name="T23" fmla="*/ 134 h 307"/>
                  <a:gd name="T24" fmla="*/ 471 w 471"/>
                  <a:gd name="T25" fmla="*/ 231 h 307"/>
                  <a:gd name="T26" fmla="*/ 179 w 471"/>
                  <a:gd name="T27" fmla="*/ 307 h 307"/>
                  <a:gd name="T28" fmla="*/ 191 w 471"/>
                  <a:gd name="T29" fmla="*/ 294 h 307"/>
                  <a:gd name="T30" fmla="*/ 198 w 471"/>
                  <a:gd name="T31" fmla="*/ 280 h 307"/>
                  <a:gd name="T32" fmla="*/ 202 w 471"/>
                  <a:gd name="T33" fmla="*/ 263 h 307"/>
                  <a:gd name="T34" fmla="*/ 199 w 471"/>
                  <a:gd name="T35" fmla="*/ 246 h 307"/>
                  <a:gd name="T36" fmla="*/ 195 w 471"/>
                  <a:gd name="T37" fmla="*/ 229 h 307"/>
                  <a:gd name="T38" fmla="*/ 187 w 471"/>
                  <a:gd name="T39" fmla="*/ 210 h 307"/>
                  <a:gd name="T40" fmla="*/ 174 w 471"/>
                  <a:gd name="T41" fmla="*/ 196 h 307"/>
                  <a:gd name="T42" fmla="*/ 157 w 471"/>
                  <a:gd name="T43" fmla="*/ 187 h 307"/>
                  <a:gd name="T44" fmla="*/ 138 w 471"/>
                  <a:gd name="T45" fmla="*/ 184 h 307"/>
                  <a:gd name="T46" fmla="*/ 131 w 471"/>
                  <a:gd name="T47" fmla="*/ 184 h 307"/>
                  <a:gd name="T48" fmla="*/ 123 w 471"/>
                  <a:gd name="T49" fmla="*/ 185 h 307"/>
                  <a:gd name="T50" fmla="*/ 3 w 471"/>
                  <a:gd name="T51" fmla="*/ 217 h 307"/>
                  <a:gd name="T52" fmla="*/ 1 w 471"/>
                  <a:gd name="T53" fmla="*/ 212 h 307"/>
                  <a:gd name="T54" fmla="*/ 0 w 471"/>
                  <a:gd name="T55" fmla="*/ 205 h 307"/>
                  <a:gd name="T56" fmla="*/ 208 w 471"/>
                  <a:gd name="T57" fmla="*/ 151 h 307"/>
                  <a:gd name="T58" fmla="*/ 225 w 471"/>
                  <a:gd name="T59" fmla="*/ 144 h 307"/>
                  <a:gd name="T60" fmla="*/ 240 w 471"/>
                  <a:gd name="T61" fmla="*/ 132 h 307"/>
                  <a:gd name="T62" fmla="*/ 249 w 471"/>
                  <a:gd name="T63" fmla="*/ 116 h 307"/>
                  <a:gd name="T64" fmla="*/ 253 w 471"/>
                  <a:gd name="T65" fmla="*/ 98 h 307"/>
                  <a:gd name="T66" fmla="*/ 250 w 471"/>
                  <a:gd name="T67" fmla="*/ 79 h 307"/>
                  <a:gd name="T68" fmla="*/ 246 w 471"/>
                  <a:gd name="T69" fmla="*/ 62 h 307"/>
                  <a:gd name="T70" fmla="*/ 238 w 471"/>
                  <a:gd name="T71" fmla="*/ 44 h 307"/>
                  <a:gd name="T72" fmla="*/ 225 w 471"/>
                  <a:gd name="T73" fmla="*/ 30 h 307"/>
                  <a:gd name="T74" fmla="*/ 208 w 471"/>
                  <a:gd name="T75" fmla="*/ 20 h 307"/>
                  <a:gd name="T76" fmla="*/ 189 w 471"/>
                  <a:gd name="T77" fmla="*/ 18 h 307"/>
                  <a:gd name="T78" fmla="*/ 183 w 471"/>
                  <a:gd name="T79" fmla="*/ 18 h 307"/>
                  <a:gd name="T80" fmla="*/ 223 w 471"/>
                  <a:gd name="T81" fmla="*/ 7 h 307"/>
                  <a:gd name="T82" fmla="*/ 251 w 471"/>
                  <a:gd name="T83" fmla="*/ 2 h 307"/>
                  <a:gd name="T84" fmla="*/ 279 w 471"/>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307">
                    <a:moveTo>
                      <a:pt x="279" y="0"/>
                    </a:moveTo>
                    <a:lnTo>
                      <a:pt x="309" y="2"/>
                    </a:lnTo>
                    <a:lnTo>
                      <a:pt x="335" y="10"/>
                    </a:lnTo>
                    <a:lnTo>
                      <a:pt x="357" y="19"/>
                    </a:lnTo>
                    <a:lnTo>
                      <a:pt x="378" y="32"/>
                    </a:lnTo>
                    <a:lnTo>
                      <a:pt x="395" y="48"/>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44"/>
              <p:cNvSpPr>
                <a:spLocks noEditPoints="1"/>
              </p:cNvSpPr>
              <p:nvPr/>
            </p:nvSpPr>
            <p:spPr bwMode="auto">
              <a:xfrm>
                <a:off x="10277079" y="2337435"/>
                <a:ext cx="753471" cy="316624"/>
              </a:xfrm>
              <a:custGeom>
                <a:avLst/>
                <a:gdLst>
                  <a:gd name="T0" fmla="*/ 70 w 633"/>
                  <a:gd name="T1" fmla="*/ 145 h 266"/>
                  <a:gd name="T2" fmla="*/ 66 w 633"/>
                  <a:gd name="T3" fmla="*/ 147 h 266"/>
                  <a:gd name="T4" fmla="*/ 61 w 633"/>
                  <a:gd name="T5" fmla="*/ 147 h 266"/>
                  <a:gd name="T6" fmla="*/ 46 w 633"/>
                  <a:gd name="T7" fmla="*/ 153 h 266"/>
                  <a:gd name="T8" fmla="*/ 34 w 633"/>
                  <a:gd name="T9" fmla="*/ 164 h 266"/>
                  <a:gd name="T10" fmla="*/ 27 w 633"/>
                  <a:gd name="T11" fmla="*/ 178 h 266"/>
                  <a:gd name="T12" fmla="*/ 23 w 633"/>
                  <a:gd name="T13" fmla="*/ 193 h 266"/>
                  <a:gd name="T14" fmla="*/ 24 w 633"/>
                  <a:gd name="T15" fmla="*/ 210 h 266"/>
                  <a:gd name="T16" fmla="*/ 32 w 633"/>
                  <a:gd name="T17" fmla="*/ 225 h 266"/>
                  <a:gd name="T18" fmla="*/ 42 w 633"/>
                  <a:gd name="T19" fmla="*/ 237 h 266"/>
                  <a:gd name="T20" fmla="*/ 57 w 633"/>
                  <a:gd name="T21" fmla="*/ 245 h 266"/>
                  <a:gd name="T22" fmla="*/ 74 w 633"/>
                  <a:gd name="T23" fmla="*/ 248 h 266"/>
                  <a:gd name="T24" fmla="*/ 80 w 633"/>
                  <a:gd name="T25" fmla="*/ 246 h 266"/>
                  <a:gd name="T26" fmla="*/ 87 w 633"/>
                  <a:gd name="T27" fmla="*/ 245 h 266"/>
                  <a:gd name="T28" fmla="*/ 97 w 633"/>
                  <a:gd name="T29" fmla="*/ 241 h 266"/>
                  <a:gd name="T30" fmla="*/ 104 w 633"/>
                  <a:gd name="T31" fmla="*/ 233 h 266"/>
                  <a:gd name="T32" fmla="*/ 106 w 633"/>
                  <a:gd name="T33" fmla="*/ 225 h 266"/>
                  <a:gd name="T34" fmla="*/ 106 w 633"/>
                  <a:gd name="T35" fmla="*/ 215 h 266"/>
                  <a:gd name="T36" fmla="*/ 105 w 633"/>
                  <a:gd name="T37" fmla="*/ 202 h 266"/>
                  <a:gd name="T38" fmla="*/ 101 w 633"/>
                  <a:gd name="T39" fmla="*/ 189 h 266"/>
                  <a:gd name="T40" fmla="*/ 99 w 633"/>
                  <a:gd name="T41" fmla="*/ 176 h 266"/>
                  <a:gd name="T42" fmla="*/ 93 w 633"/>
                  <a:gd name="T43" fmla="*/ 164 h 266"/>
                  <a:gd name="T44" fmla="*/ 88 w 633"/>
                  <a:gd name="T45" fmla="*/ 155 h 266"/>
                  <a:gd name="T46" fmla="*/ 80 w 633"/>
                  <a:gd name="T47" fmla="*/ 148 h 266"/>
                  <a:gd name="T48" fmla="*/ 70 w 633"/>
                  <a:gd name="T49" fmla="*/ 145 h 266"/>
                  <a:gd name="T50" fmla="*/ 569 w 633"/>
                  <a:gd name="T51" fmla="*/ 0 h 266"/>
                  <a:gd name="T52" fmla="*/ 588 w 633"/>
                  <a:gd name="T53" fmla="*/ 3 h 266"/>
                  <a:gd name="T54" fmla="*/ 605 w 633"/>
                  <a:gd name="T55" fmla="*/ 12 h 266"/>
                  <a:gd name="T56" fmla="*/ 618 w 633"/>
                  <a:gd name="T57" fmla="*/ 26 h 266"/>
                  <a:gd name="T58" fmla="*/ 626 w 633"/>
                  <a:gd name="T59" fmla="*/ 45 h 266"/>
                  <a:gd name="T60" fmla="*/ 630 w 633"/>
                  <a:gd name="T61" fmla="*/ 62 h 266"/>
                  <a:gd name="T62" fmla="*/ 633 w 633"/>
                  <a:gd name="T63" fmla="*/ 79 h 266"/>
                  <a:gd name="T64" fmla="*/ 629 w 633"/>
                  <a:gd name="T65" fmla="*/ 96 h 266"/>
                  <a:gd name="T66" fmla="*/ 622 w 633"/>
                  <a:gd name="T67" fmla="*/ 110 h 266"/>
                  <a:gd name="T68" fmla="*/ 610 w 633"/>
                  <a:gd name="T69" fmla="*/ 123 h 266"/>
                  <a:gd name="T70" fmla="*/ 54 w 633"/>
                  <a:gd name="T71" fmla="*/ 266 h 266"/>
                  <a:gd name="T72" fmla="*/ 38 w 633"/>
                  <a:gd name="T73" fmla="*/ 262 h 266"/>
                  <a:gd name="T74" fmla="*/ 24 w 633"/>
                  <a:gd name="T75" fmla="*/ 251 h 266"/>
                  <a:gd name="T76" fmla="*/ 13 w 633"/>
                  <a:gd name="T77" fmla="*/ 240 h 266"/>
                  <a:gd name="T78" fmla="*/ 7 w 633"/>
                  <a:gd name="T79" fmla="*/ 223 h 266"/>
                  <a:gd name="T80" fmla="*/ 7 w 633"/>
                  <a:gd name="T81" fmla="*/ 223 h 266"/>
                  <a:gd name="T82" fmla="*/ 7 w 633"/>
                  <a:gd name="T83" fmla="*/ 223 h 266"/>
                  <a:gd name="T84" fmla="*/ 2 w 633"/>
                  <a:gd name="T85" fmla="*/ 206 h 266"/>
                  <a:gd name="T86" fmla="*/ 0 w 633"/>
                  <a:gd name="T87" fmla="*/ 198 h 266"/>
                  <a:gd name="T88" fmla="*/ 0 w 633"/>
                  <a:gd name="T89" fmla="*/ 191 h 266"/>
                  <a:gd name="T90" fmla="*/ 3 w 633"/>
                  <a:gd name="T91" fmla="*/ 172 h 266"/>
                  <a:gd name="T92" fmla="*/ 12 w 633"/>
                  <a:gd name="T93" fmla="*/ 155 h 266"/>
                  <a:gd name="T94" fmla="*/ 27 w 633"/>
                  <a:gd name="T95" fmla="*/ 142 h 266"/>
                  <a:gd name="T96" fmla="*/ 45 w 633"/>
                  <a:gd name="T97" fmla="*/ 134 h 266"/>
                  <a:gd name="T98" fmla="*/ 434 w 633"/>
                  <a:gd name="T99" fmla="*/ 33 h 266"/>
                  <a:gd name="T100" fmla="*/ 554 w 633"/>
                  <a:gd name="T101" fmla="*/ 1 h 266"/>
                  <a:gd name="T102" fmla="*/ 562 w 633"/>
                  <a:gd name="T103" fmla="*/ 0 h 266"/>
                  <a:gd name="T104" fmla="*/ 569 w 633"/>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7" y="223"/>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45"/>
              <p:cNvSpPr>
                <a:spLocks/>
              </p:cNvSpPr>
              <p:nvPr/>
            </p:nvSpPr>
            <p:spPr bwMode="auto">
              <a:xfrm>
                <a:off x="10304456" y="2510031"/>
                <a:ext cx="98797" cy="122603"/>
              </a:xfrm>
              <a:custGeom>
                <a:avLst/>
                <a:gdLst>
                  <a:gd name="T0" fmla="*/ 47 w 83"/>
                  <a:gd name="T1" fmla="*/ 0 h 103"/>
                  <a:gd name="T2" fmla="*/ 57 w 83"/>
                  <a:gd name="T3" fmla="*/ 3 h 103"/>
                  <a:gd name="T4" fmla="*/ 65 w 83"/>
                  <a:gd name="T5" fmla="*/ 10 h 103"/>
                  <a:gd name="T6" fmla="*/ 70 w 83"/>
                  <a:gd name="T7" fmla="*/ 19 h 103"/>
                  <a:gd name="T8" fmla="*/ 76 w 83"/>
                  <a:gd name="T9" fmla="*/ 31 h 103"/>
                  <a:gd name="T10" fmla="*/ 78 w 83"/>
                  <a:gd name="T11" fmla="*/ 44 h 103"/>
                  <a:gd name="T12" fmla="*/ 82 w 83"/>
                  <a:gd name="T13" fmla="*/ 57 h 103"/>
                  <a:gd name="T14" fmla="*/ 83 w 83"/>
                  <a:gd name="T15" fmla="*/ 70 h 103"/>
                  <a:gd name="T16" fmla="*/ 83 w 83"/>
                  <a:gd name="T17" fmla="*/ 80 h 103"/>
                  <a:gd name="T18" fmla="*/ 81 w 83"/>
                  <a:gd name="T19" fmla="*/ 88 h 103"/>
                  <a:gd name="T20" fmla="*/ 74 w 83"/>
                  <a:gd name="T21" fmla="*/ 96 h 103"/>
                  <a:gd name="T22" fmla="*/ 64 w 83"/>
                  <a:gd name="T23" fmla="*/ 100 h 103"/>
                  <a:gd name="T24" fmla="*/ 57 w 83"/>
                  <a:gd name="T25" fmla="*/ 101 h 103"/>
                  <a:gd name="T26" fmla="*/ 51 w 83"/>
                  <a:gd name="T27" fmla="*/ 103 h 103"/>
                  <a:gd name="T28" fmla="*/ 34 w 83"/>
                  <a:gd name="T29" fmla="*/ 100 h 103"/>
                  <a:gd name="T30" fmla="*/ 19 w 83"/>
                  <a:gd name="T31" fmla="*/ 92 h 103"/>
                  <a:gd name="T32" fmla="*/ 9 w 83"/>
                  <a:gd name="T33" fmla="*/ 80 h 103"/>
                  <a:gd name="T34" fmla="*/ 1 w 83"/>
                  <a:gd name="T35" fmla="*/ 65 h 103"/>
                  <a:gd name="T36" fmla="*/ 0 w 83"/>
                  <a:gd name="T37" fmla="*/ 48 h 103"/>
                  <a:gd name="T38" fmla="*/ 4 w 83"/>
                  <a:gd name="T39" fmla="*/ 33 h 103"/>
                  <a:gd name="T40" fmla="*/ 11 w 83"/>
                  <a:gd name="T41" fmla="*/ 19 h 103"/>
                  <a:gd name="T42" fmla="*/ 23 w 83"/>
                  <a:gd name="T43" fmla="*/ 8 h 103"/>
                  <a:gd name="T44" fmla="*/ 38 w 83"/>
                  <a:gd name="T45" fmla="*/ 2 h 103"/>
                  <a:gd name="T46" fmla="*/ 43 w 83"/>
                  <a:gd name="T47" fmla="*/ 2 h 103"/>
                  <a:gd name="T48" fmla="*/ 47 w 83"/>
                  <a:gd name="T4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146"/>
              <p:cNvSpPr>
                <a:spLocks noEditPoints="1"/>
              </p:cNvSpPr>
              <p:nvPr/>
            </p:nvSpPr>
            <p:spPr bwMode="auto">
              <a:xfrm>
                <a:off x="10337785" y="2139842"/>
                <a:ext cx="753471" cy="317815"/>
              </a:xfrm>
              <a:custGeom>
                <a:avLst/>
                <a:gdLst>
                  <a:gd name="T0" fmla="*/ 71 w 633"/>
                  <a:gd name="T1" fmla="*/ 145 h 267"/>
                  <a:gd name="T2" fmla="*/ 66 w 633"/>
                  <a:gd name="T3" fmla="*/ 145 h 267"/>
                  <a:gd name="T4" fmla="*/ 61 w 633"/>
                  <a:gd name="T5" fmla="*/ 146 h 267"/>
                  <a:gd name="T6" fmla="*/ 46 w 633"/>
                  <a:gd name="T7" fmla="*/ 153 h 267"/>
                  <a:gd name="T8" fmla="*/ 34 w 633"/>
                  <a:gd name="T9" fmla="*/ 164 h 267"/>
                  <a:gd name="T10" fmla="*/ 27 w 633"/>
                  <a:gd name="T11" fmla="*/ 177 h 267"/>
                  <a:gd name="T12" fmla="*/ 23 w 633"/>
                  <a:gd name="T13" fmla="*/ 192 h 267"/>
                  <a:gd name="T14" fmla="*/ 24 w 633"/>
                  <a:gd name="T15" fmla="*/ 208 h 267"/>
                  <a:gd name="T16" fmla="*/ 32 w 633"/>
                  <a:gd name="T17" fmla="*/ 224 h 267"/>
                  <a:gd name="T18" fmla="*/ 42 w 633"/>
                  <a:gd name="T19" fmla="*/ 236 h 267"/>
                  <a:gd name="T20" fmla="*/ 57 w 633"/>
                  <a:gd name="T21" fmla="*/ 243 h 267"/>
                  <a:gd name="T22" fmla="*/ 74 w 633"/>
                  <a:gd name="T23" fmla="*/ 246 h 267"/>
                  <a:gd name="T24" fmla="*/ 80 w 633"/>
                  <a:gd name="T25" fmla="*/ 246 h 267"/>
                  <a:gd name="T26" fmla="*/ 87 w 633"/>
                  <a:gd name="T27" fmla="*/ 245 h 267"/>
                  <a:gd name="T28" fmla="*/ 97 w 633"/>
                  <a:gd name="T29" fmla="*/ 241 h 267"/>
                  <a:gd name="T30" fmla="*/ 104 w 633"/>
                  <a:gd name="T31" fmla="*/ 233 h 267"/>
                  <a:gd name="T32" fmla="*/ 106 w 633"/>
                  <a:gd name="T33" fmla="*/ 224 h 267"/>
                  <a:gd name="T34" fmla="*/ 106 w 633"/>
                  <a:gd name="T35" fmla="*/ 213 h 267"/>
                  <a:gd name="T36" fmla="*/ 105 w 633"/>
                  <a:gd name="T37" fmla="*/ 201 h 267"/>
                  <a:gd name="T38" fmla="*/ 101 w 633"/>
                  <a:gd name="T39" fmla="*/ 188 h 267"/>
                  <a:gd name="T40" fmla="*/ 99 w 633"/>
                  <a:gd name="T41" fmla="*/ 175 h 267"/>
                  <a:gd name="T42" fmla="*/ 93 w 633"/>
                  <a:gd name="T43" fmla="*/ 164 h 267"/>
                  <a:gd name="T44" fmla="*/ 88 w 633"/>
                  <a:gd name="T45" fmla="*/ 153 h 267"/>
                  <a:gd name="T46" fmla="*/ 80 w 633"/>
                  <a:gd name="T47" fmla="*/ 148 h 267"/>
                  <a:gd name="T48" fmla="*/ 71 w 633"/>
                  <a:gd name="T49" fmla="*/ 145 h 267"/>
                  <a:gd name="T50" fmla="*/ 569 w 633"/>
                  <a:gd name="T51" fmla="*/ 0 h 267"/>
                  <a:gd name="T52" fmla="*/ 588 w 633"/>
                  <a:gd name="T53" fmla="*/ 2 h 267"/>
                  <a:gd name="T54" fmla="*/ 605 w 633"/>
                  <a:gd name="T55" fmla="*/ 12 h 267"/>
                  <a:gd name="T56" fmla="*/ 618 w 633"/>
                  <a:gd name="T57" fmla="*/ 26 h 267"/>
                  <a:gd name="T58" fmla="*/ 626 w 633"/>
                  <a:gd name="T59" fmla="*/ 44 h 267"/>
                  <a:gd name="T60" fmla="*/ 630 w 633"/>
                  <a:gd name="T61" fmla="*/ 61 h 267"/>
                  <a:gd name="T62" fmla="*/ 633 w 633"/>
                  <a:gd name="T63" fmla="*/ 80 h 267"/>
                  <a:gd name="T64" fmla="*/ 629 w 633"/>
                  <a:gd name="T65" fmla="*/ 98 h 267"/>
                  <a:gd name="T66" fmla="*/ 620 w 633"/>
                  <a:gd name="T67" fmla="*/ 114 h 267"/>
                  <a:gd name="T68" fmla="*/ 605 w 633"/>
                  <a:gd name="T69" fmla="*/ 126 h 267"/>
                  <a:gd name="T70" fmla="*/ 588 w 633"/>
                  <a:gd name="T71" fmla="*/ 133 h 267"/>
                  <a:gd name="T72" fmla="*/ 380 w 633"/>
                  <a:gd name="T73" fmla="*/ 187 h 267"/>
                  <a:gd name="T74" fmla="*/ 380 w 633"/>
                  <a:gd name="T75" fmla="*/ 187 h 267"/>
                  <a:gd name="T76" fmla="*/ 79 w 633"/>
                  <a:gd name="T77" fmla="*/ 264 h 267"/>
                  <a:gd name="T78" fmla="*/ 78 w 633"/>
                  <a:gd name="T79" fmla="*/ 264 h 267"/>
                  <a:gd name="T80" fmla="*/ 71 w 633"/>
                  <a:gd name="T81" fmla="*/ 266 h 267"/>
                  <a:gd name="T82" fmla="*/ 63 w 633"/>
                  <a:gd name="T83" fmla="*/ 267 h 267"/>
                  <a:gd name="T84" fmla="*/ 63 w 633"/>
                  <a:gd name="T85" fmla="*/ 267 h 267"/>
                  <a:gd name="T86" fmla="*/ 45 w 633"/>
                  <a:gd name="T87" fmla="*/ 263 h 267"/>
                  <a:gd name="T88" fmla="*/ 28 w 633"/>
                  <a:gd name="T89" fmla="*/ 255 h 267"/>
                  <a:gd name="T90" fmla="*/ 15 w 633"/>
                  <a:gd name="T91" fmla="*/ 241 h 267"/>
                  <a:gd name="T92" fmla="*/ 7 w 633"/>
                  <a:gd name="T93" fmla="*/ 222 h 267"/>
                  <a:gd name="T94" fmla="*/ 7 w 633"/>
                  <a:gd name="T95" fmla="*/ 222 h 267"/>
                  <a:gd name="T96" fmla="*/ 4 w 633"/>
                  <a:gd name="T97" fmla="*/ 216 h 267"/>
                  <a:gd name="T98" fmla="*/ 2 w 633"/>
                  <a:gd name="T99" fmla="*/ 205 h 267"/>
                  <a:gd name="T100" fmla="*/ 0 w 633"/>
                  <a:gd name="T101" fmla="*/ 198 h 267"/>
                  <a:gd name="T102" fmla="*/ 0 w 633"/>
                  <a:gd name="T103" fmla="*/ 190 h 267"/>
                  <a:gd name="T104" fmla="*/ 3 w 633"/>
                  <a:gd name="T105" fmla="*/ 171 h 267"/>
                  <a:gd name="T106" fmla="*/ 12 w 633"/>
                  <a:gd name="T107" fmla="*/ 154 h 267"/>
                  <a:gd name="T108" fmla="*/ 27 w 633"/>
                  <a:gd name="T109" fmla="*/ 141 h 267"/>
                  <a:gd name="T110" fmla="*/ 45 w 633"/>
                  <a:gd name="T111" fmla="*/ 133 h 267"/>
                  <a:gd name="T112" fmla="*/ 554 w 633"/>
                  <a:gd name="T113" fmla="*/ 1 h 267"/>
                  <a:gd name="T114" fmla="*/ 563 w 633"/>
                  <a:gd name="T115" fmla="*/ 0 h 267"/>
                  <a:gd name="T116" fmla="*/ 563 w 633"/>
                  <a:gd name="T117" fmla="*/ 0 h 267"/>
                  <a:gd name="T118" fmla="*/ 569 w 633"/>
                  <a:gd name="T11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380" y="187"/>
                    </a:lnTo>
                    <a:lnTo>
                      <a:pt x="79" y="264"/>
                    </a:lnTo>
                    <a:lnTo>
                      <a:pt x="78" y="264"/>
                    </a:lnTo>
                    <a:lnTo>
                      <a:pt x="71" y="266"/>
                    </a:lnTo>
                    <a:lnTo>
                      <a:pt x="63" y="267"/>
                    </a:lnTo>
                    <a:lnTo>
                      <a:pt x="63" y="267"/>
                    </a:lnTo>
                    <a:lnTo>
                      <a:pt x="45" y="263"/>
                    </a:lnTo>
                    <a:lnTo>
                      <a:pt x="28" y="255"/>
                    </a:lnTo>
                    <a:lnTo>
                      <a:pt x="15" y="241"/>
                    </a:lnTo>
                    <a:lnTo>
                      <a:pt x="7" y="222"/>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3" y="0"/>
                    </a:lnTo>
                    <a:lnTo>
                      <a:pt x="569" y="0"/>
                    </a:lnTo>
                    <a:close/>
                  </a:path>
                </a:pathLst>
              </a:custGeom>
              <a:solidFill>
                <a:srgbClr val="EDC9AD"/>
              </a:solidFill>
              <a:ln w="0">
                <a:solidFill>
                  <a:srgbClr val="EDC9A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147"/>
              <p:cNvSpPr>
                <a:spLocks/>
              </p:cNvSpPr>
              <p:nvPr/>
            </p:nvSpPr>
            <p:spPr bwMode="auto">
              <a:xfrm>
                <a:off x="10365162" y="2312438"/>
                <a:ext cx="98797" cy="120222"/>
              </a:xfrm>
              <a:custGeom>
                <a:avLst/>
                <a:gdLst>
                  <a:gd name="T0" fmla="*/ 48 w 83"/>
                  <a:gd name="T1" fmla="*/ 0 h 101"/>
                  <a:gd name="T2" fmla="*/ 57 w 83"/>
                  <a:gd name="T3" fmla="*/ 3 h 101"/>
                  <a:gd name="T4" fmla="*/ 65 w 83"/>
                  <a:gd name="T5" fmla="*/ 8 h 101"/>
                  <a:gd name="T6" fmla="*/ 70 w 83"/>
                  <a:gd name="T7" fmla="*/ 19 h 101"/>
                  <a:gd name="T8" fmla="*/ 76 w 83"/>
                  <a:gd name="T9" fmla="*/ 30 h 101"/>
                  <a:gd name="T10" fmla="*/ 78 w 83"/>
                  <a:gd name="T11" fmla="*/ 43 h 101"/>
                  <a:gd name="T12" fmla="*/ 82 w 83"/>
                  <a:gd name="T13" fmla="*/ 56 h 101"/>
                  <a:gd name="T14" fmla="*/ 83 w 83"/>
                  <a:gd name="T15" fmla="*/ 68 h 101"/>
                  <a:gd name="T16" fmla="*/ 83 w 83"/>
                  <a:gd name="T17" fmla="*/ 79 h 101"/>
                  <a:gd name="T18" fmla="*/ 81 w 83"/>
                  <a:gd name="T19" fmla="*/ 88 h 101"/>
                  <a:gd name="T20" fmla="*/ 74 w 83"/>
                  <a:gd name="T21" fmla="*/ 96 h 101"/>
                  <a:gd name="T22" fmla="*/ 64 w 83"/>
                  <a:gd name="T23" fmla="*/ 100 h 101"/>
                  <a:gd name="T24" fmla="*/ 57 w 83"/>
                  <a:gd name="T25" fmla="*/ 101 h 101"/>
                  <a:gd name="T26" fmla="*/ 51 w 83"/>
                  <a:gd name="T27" fmla="*/ 101 h 101"/>
                  <a:gd name="T28" fmla="*/ 34 w 83"/>
                  <a:gd name="T29" fmla="*/ 98 h 101"/>
                  <a:gd name="T30" fmla="*/ 19 w 83"/>
                  <a:gd name="T31" fmla="*/ 91 h 101"/>
                  <a:gd name="T32" fmla="*/ 9 w 83"/>
                  <a:gd name="T33" fmla="*/ 79 h 101"/>
                  <a:gd name="T34" fmla="*/ 1 w 83"/>
                  <a:gd name="T35" fmla="*/ 63 h 101"/>
                  <a:gd name="T36" fmla="*/ 0 w 83"/>
                  <a:gd name="T37" fmla="*/ 47 h 101"/>
                  <a:gd name="T38" fmla="*/ 4 w 83"/>
                  <a:gd name="T39" fmla="*/ 32 h 101"/>
                  <a:gd name="T40" fmla="*/ 11 w 83"/>
                  <a:gd name="T41" fmla="*/ 19 h 101"/>
                  <a:gd name="T42" fmla="*/ 23 w 83"/>
                  <a:gd name="T43" fmla="*/ 8 h 101"/>
                  <a:gd name="T44" fmla="*/ 38 w 83"/>
                  <a:gd name="T45" fmla="*/ 1 h 101"/>
                  <a:gd name="T46" fmla="*/ 43 w 83"/>
                  <a:gd name="T47" fmla="*/ 0 h 101"/>
                  <a:gd name="T48" fmla="*/ 48 w 83"/>
                  <a:gd name="T4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48"/>
              <p:cNvSpPr>
                <a:spLocks noEditPoints="1"/>
              </p:cNvSpPr>
              <p:nvPr/>
            </p:nvSpPr>
            <p:spPr bwMode="auto">
              <a:xfrm>
                <a:off x="11390025" y="1881543"/>
                <a:ext cx="796323" cy="484460"/>
              </a:xfrm>
              <a:custGeom>
                <a:avLst/>
                <a:gdLst>
                  <a:gd name="T0" fmla="*/ 93 w 669"/>
                  <a:gd name="T1" fmla="*/ 180 h 407"/>
                  <a:gd name="T2" fmla="*/ 84 w 669"/>
                  <a:gd name="T3" fmla="*/ 180 h 407"/>
                  <a:gd name="T4" fmla="*/ 72 w 669"/>
                  <a:gd name="T5" fmla="*/ 187 h 407"/>
                  <a:gd name="T6" fmla="*/ 63 w 669"/>
                  <a:gd name="T7" fmla="*/ 197 h 407"/>
                  <a:gd name="T8" fmla="*/ 59 w 669"/>
                  <a:gd name="T9" fmla="*/ 209 h 407"/>
                  <a:gd name="T10" fmla="*/ 59 w 669"/>
                  <a:gd name="T11" fmla="*/ 223 h 407"/>
                  <a:gd name="T12" fmla="*/ 66 w 669"/>
                  <a:gd name="T13" fmla="*/ 237 h 407"/>
                  <a:gd name="T14" fmla="*/ 77 w 669"/>
                  <a:gd name="T15" fmla="*/ 246 h 407"/>
                  <a:gd name="T16" fmla="*/ 93 w 669"/>
                  <a:gd name="T17" fmla="*/ 248 h 407"/>
                  <a:gd name="T18" fmla="*/ 101 w 669"/>
                  <a:gd name="T19" fmla="*/ 247 h 407"/>
                  <a:gd name="T20" fmla="*/ 114 w 669"/>
                  <a:gd name="T21" fmla="*/ 242 h 407"/>
                  <a:gd name="T22" fmla="*/ 122 w 669"/>
                  <a:gd name="T23" fmla="*/ 231 h 407"/>
                  <a:gd name="T24" fmla="*/ 127 w 669"/>
                  <a:gd name="T25" fmla="*/ 219 h 407"/>
                  <a:gd name="T26" fmla="*/ 126 w 669"/>
                  <a:gd name="T27" fmla="*/ 205 h 407"/>
                  <a:gd name="T28" fmla="*/ 119 w 669"/>
                  <a:gd name="T29" fmla="*/ 192 h 407"/>
                  <a:gd name="T30" fmla="*/ 107 w 669"/>
                  <a:gd name="T31" fmla="*/ 183 h 407"/>
                  <a:gd name="T32" fmla="*/ 93 w 669"/>
                  <a:gd name="T33" fmla="*/ 180 h 407"/>
                  <a:gd name="T34" fmla="*/ 669 w 669"/>
                  <a:gd name="T35" fmla="*/ 0 h 407"/>
                  <a:gd name="T36" fmla="*/ 669 w 669"/>
                  <a:gd name="T37" fmla="*/ 250 h 407"/>
                  <a:gd name="T38" fmla="*/ 60 w 669"/>
                  <a:gd name="T39" fmla="*/ 407 h 407"/>
                  <a:gd name="T40" fmla="*/ 41 w 669"/>
                  <a:gd name="T41" fmla="*/ 328 h 407"/>
                  <a:gd name="T42" fmla="*/ 162 w 669"/>
                  <a:gd name="T43" fmla="*/ 274 h 407"/>
                  <a:gd name="T44" fmla="*/ 28 w 669"/>
                  <a:gd name="T45" fmla="*/ 280 h 407"/>
                  <a:gd name="T46" fmla="*/ 12 w 669"/>
                  <a:gd name="T47" fmla="*/ 216 h 407"/>
                  <a:gd name="T48" fmla="*/ 12 w 669"/>
                  <a:gd name="T49" fmla="*/ 216 h 407"/>
                  <a:gd name="T50" fmla="*/ 12 w 669"/>
                  <a:gd name="T51" fmla="*/ 216 h 407"/>
                  <a:gd name="T52" fmla="*/ 0 w 669"/>
                  <a:gd name="T53" fmla="*/ 172 h 407"/>
                  <a:gd name="T54" fmla="*/ 669 w 669"/>
                  <a:gd name="T5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12" y="216"/>
                    </a:lnTo>
                    <a:lnTo>
                      <a:pt x="12" y="216"/>
                    </a:lnTo>
                    <a:lnTo>
                      <a:pt x="0" y="172"/>
                    </a:lnTo>
                    <a:lnTo>
                      <a:pt x="669" y="0"/>
                    </a:lnTo>
                    <a:close/>
                  </a:path>
                </a:pathLst>
              </a:custGeom>
              <a:solidFill>
                <a:srgbClr val="BD996F"/>
              </a:solidFill>
              <a:ln w="0">
                <a:solidFill>
                  <a:srgbClr val="BD99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149"/>
              <p:cNvSpPr>
                <a:spLocks noEditPoints="1"/>
              </p:cNvSpPr>
              <p:nvPr/>
            </p:nvSpPr>
            <p:spPr bwMode="auto">
              <a:xfrm>
                <a:off x="11460254" y="2095800"/>
                <a:ext cx="80942" cy="80942"/>
              </a:xfrm>
              <a:custGeom>
                <a:avLst/>
                <a:gdLst>
                  <a:gd name="T0" fmla="*/ 34 w 68"/>
                  <a:gd name="T1" fmla="*/ 12 h 68"/>
                  <a:gd name="T2" fmla="*/ 27 w 68"/>
                  <a:gd name="T3" fmla="*/ 12 h 68"/>
                  <a:gd name="T4" fmla="*/ 18 w 68"/>
                  <a:gd name="T5" fmla="*/ 19 h 68"/>
                  <a:gd name="T6" fmla="*/ 12 w 68"/>
                  <a:gd name="T7" fmla="*/ 28 h 68"/>
                  <a:gd name="T8" fmla="*/ 12 w 68"/>
                  <a:gd name="T9" fmla="*/ 39 h 68"/>
                  <a:gd name="T10" fmla="*/ 17 w 68"/>
                  <a:gd name="T11" fmla="*/ 49 h 68"/>
                  <a:gd name="T12" fmla="*/ 24 w 68"/>
                  <a:gd name="T13" fmla="*/ 54 h 68"/>
                  <a:gd name="T14" fmla="*/ 34 w 68"/>
                  <a:gd name="T15" fmla="*/ 57 h 68"/>
                  <a:gd name="T16" fmla="*/ 39 w 68"/>
                  <a:gd name="T17" fmla="*/ 57 h 68"/>
                  <a:gd name="T18" fmla="*/ 50 w 68"/>
                  <a:gd name="T19" fmla="*/ 50 h 68"/>
                  <a:gd name="T20" fmla="*/ 55 w 68"/>
                  <a:gd name="T21" fmla="*/ 41 h 68"/>
                  <a:gd name="T22" fmla="*/ 55 w 68"/>
                  <a:gd name="T23" fmla="*/ 29 h 68"/>
                  <a:gd name="T24" fmla="*/ 51 w 68"/>
                  <a:gd name="T25" fmla="*/ 20 h 68"/>
                  <a:gd name="T26" fmla="*/ 43 w 68"/>
                  <a:gd name="T27" fmla="*/ 13 h 68"/>
                  <a:gd name="T28" fmla="*/ 34 w 68"/>
                  <a:gd name="T29" fmla="*/ 12 h 68"/>
                  <a:gd name="T30" fmla="*/ 34 w 68"/>
                  <a:gd name="T31" fmla="*/ 0 h 68"/>
                  <a:gd name="T32" fmla="*/ 48 w 68"/>
                  <a:gd name="T33" fmla="*/ 3 h 68"/>
                  <a:gd name="T34" fmla="*/ 60 w 68"/>
                  <a:gd name="T35" fmla="*/ 12 h 68"/>
                  <a:gd name="T36" fmla="*/ 67 w 68"/>
                  <a:gd name="T37" fmla="*/ 25 h 68"/>
                  <a:gd name="T38" fmla="*/ 68 w 68"/>
                  <a:gd name="T39" fmla="*/ 39 h 68"/>
                  <a:gd name="T40" fmla="*/ 63 w 68"/>
                  <a:gd name="T41" fmla="*/ 51 h 68"/>
                  <a:gd name="T42" fmla="*/ 55 w 68"/>
                  <a:gd name="T43" fmla="*/ 62 h 68"/>
                  <a:gd name="T44" fmla="*/ 42 w 68"/>
                  <a:gd name="T45" fmla="*/ 67 h 68"/>
                  <a:gd name="T46" fmla="*/ 34 w 68"/>
                  <a:gd name="T47" fmla="*/ 68 h 68"/>
                  <a:gd name="T48" fmla="*/ 18 w 68"/>
                  <a:gd name="T49" fmla="*/ 66 h 68"/>
                  <a:gd name="T50" fmla="*/ 7 w 68"/>
                  <a:gd name="T51" fmla="*/ 57 h 68"/>
                  <a:gd name="T52" fmla="*/ 0 w 68"/>
                  <a:gd name="T53" fmla="*/ 43 h 68"/>
                  <a:gd name="T54" fmla="*/ 0 w 68"/>
                  <a:gd name="T55" fmla="*/ 29 h 68"/>
                  <a:gd name="T56" fmla="*/ 4 w 68"/>
                  <a:gd name="T57" fmla="*/ 17 h 68"/>
                  <a:gd name="T58" fmla="*/ 13 w 68"/>
                  <a:gd name="T59" fmla="*/ 7 h 68"/>
                  <a:gd name="T60" fmla="*/ 25 w 68"/>
                  <a:gd name="T61" fmla="*/ 0 h 68"/>
                  <a:gd name="T62" fmla="*/ 34 w 68"/>
                  <a:gd name="T6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150"/>
              <p:cNvSpPr>
                <a:spLocks/>
              </p:cNvSpPr>
              <p:nvPr/>
            </p:nvSpPr>
            <p:spPr bwMode="auto">
              <a:xfrm>
                <a:off x="11474538" y="2110084"/>
                <a:ext cx="51184" cy="53565"/>
              </a:xfrm>
              <a:custGeom>
                <a:avLst/>
                <a:gdLst>
                  <a:gd name="T0" fmla="*/ 22 w 43"/>
                  <a:gd name="T1" fmla="*/ 0 h 45"/>
                  <a:gd name="T2" fmla="*/ 31 w 43"/>
                  <a:gd name="T3" fmla="*/ 1 h 45"/>
                  <a:gd name="T4" fmla="*/ 39 w 43"/>
                  <a:gd name="T5" fmla="*/ 8 h 45"/>
                  <a:gd name="T6" fmla="*/ 43 w 43"/>
                  <a:gd name="T7" fmla="*/ 17 h 45"/>
                  <a:gd name="T8" fmla="*/ 43 w 43"/>
                  <a:gd name="T9" fmla="*/ 29 h 45"/>
                  <a:gd name="T10" fmla="*/ 38 w 43"/>
                  <a:gd name="T11" fmla="*/ 38 h 45"/>
                  <a:gd name="T12" fmla="*/ 27 w 43"/>
                  <a:gd name="T13" fmla="*/ 45 h 45"/>
                  <a:gd name="T14" fmla="*/ 22 w 43"/>
                  <a:gd name="T15" fmla="*/ 45 h 45"/>
                  <a:gd name="T16" fmla="*/ 12 w 43"/>
                  <a:gd name="T17" fmla="*/ 42 h 45"/>
                  <a:gd name="T18" fmla="*/ 5 w 43"/>
                  <a:gd name="T19" fmla="*/ 37 h 45"/>
                  <a:gd name="T20" fmla="*/ 0 w 43"/>
                  <a:gd name="T21" fmla="*/ 27 h 45"/>
                  <a:gd name="T22" fmla="*/ 0 w 43"/>
                  <a:gd name="T23" fmla="*/ 16 h 45"/>
                  <a:gd name="T24" fmla="*/ 6 w 43"/>
                  <a:gd name="T25" fmla="*/ 7 h 45"/>
                  <a:gd name="T26" fmla="*/ 15 w 43"/>
                  <a:gd name="T27" fmla="*/ 0 h 45"/>
                  <a:gd name="T28" fmla="*/ 22 w 4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7" name="Rectangle 56">
            <a:extLst>
              <a:ext uri="{FF2B5EF4-FFF2-40B4-BE49-F238E27FC236}">
                <a16:creationId xmlns:a16="http://schemas.microsoft.com/office/drawing/2014/main" id="{4385A320-5E93-485B-8E6D-38D65A2FA4C2}"/>
              </a:ext>
            </a:extLst>
          </p:cNvPr>
          <p:cNvSpPr/>
          <p:nvPr/>
        </p:nvSpPr>
        <p:spPr>
          <a:xfrm>
            <a:off x="51704" y="46210"/>
            <a:ext cx="10831863" cy="863659"/>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eaLnBrk="0" fontAlgn="base" hangingPunct="0">
              <a:spcBef>
                <a:spcPct val="0"/>
              </a:spcBef>
              <a:spcAft>
                <a:spcPct val="0"/>
              </a:spcAft>
              <a:defRPr/>
            </a:pPr>
            <a:r>
              <a:rPr lang="pt-BR" sz="3200" b="1" dirty="0">
                <a:solidFill>
                  <a:schemeClr val="tx1"/>
                </a:solidFill>
                <a:effectLst>
                  <a:outerShdw blurRad="38100" dist="38100" dir="2700000" algn="tl">
                    <a:srgbClr val="000000">
                      <a:alpha val="43137"/>
                    </a:srgbClr>
                  </a:outerShdw>
                </a:effectLst>
              </a:rPr>
              <a:t>HỢP TÁC GIỮA CẢNH SÁT HOÀNG GIA MALAYSIA VÀ CẢNH SÁT QUỐC GIA PHILIPPINES</a:t>
            </a:r>
            <a:endParaRPr kumimoji="0" lang="en-MY"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ndParaRPr>
          </a:p>
        </p:txBody>
      </p:sp>
      <p:pic>
        <p:nvPicPr>
          <p:cNvPr id="58" name="Picture 57">
            <a:extLst>
              <a:ext uri="{FF2B5EF4-FFF2-40B4-BE49-F238E27FC236}">
                <a16:creationId xmlns:a16="http://schemas.microsoft.com/office/drawing/2014/main" id="{7B8E1E09-B1C1-4D2A-B02F-7790E23F22D9}"/>
              </a:ext>
            </a:extLst>
          </p:cNvPr>
          <p:cNvPicPr>
            <a:picLocks noChangeAspect="1" noChangeArrowheads="1"/>
          </p:cNvPicPr>
          <p:nvPr/>
        </p:nvPicPr>
        <p:blipFill>
          <a:blip r:embed="rId3"/>
          <a:srcRect/>
          <a:stretch>
            <a:fillRect/>
          </a:stretch>
        </p:blipFill>
        <p:spPr bwMode="auto">
          <a:xfrm>
            <a:off x="11187871" y="261409"/>
            <a:ext cx="737784" cy="863659"/>
          </a:xfrm>
          <a:prstGeom prst="rect">
            <a:avLst/>
          </a:prstGeom>
          <a:ln w="228600" cap="sq" cmpd="thickThin">
            <a:solidFill>
              <a:schemeClr val="accent1">
                <a:lumMod val="50000"/>
              </a:schemeClr>
            </a:solidFill>
            <a:prstDash val="solid"/>
            <a:miter lim="800000"/>
          </a:ln>
          <a:effectLst>
            <a:glow rad="63500">
              <a:schemeClr val="accent1">
                <a:satMod val="175000"/>
                <a:alpha val="40000"/>
              </a:schemeClr>
            </a:glow>
            <a:innerShdw blurRad="76200">
              <a:srgbClr val="000000"/>
            </a:innerShdw>
          </a:effectLst>
        </p:spPr>
      </p:pic>
      <p:pic>
        <p:nvPicPr>
          <p:cNvPr id="60" name="Picture 59" descr="Philippine National Police - Wikipedi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3950" y="4702630"/>
            <a:ext cx="1493622" cy="1394086"/>
          </a:xfrm>
          <a:prstGeom prst="rect">
            <a:avLst/>
          </a:prstGeom>
          <a:noFill/>
          <a:ln>
            <a:noFill/>
          </a:ln>
        </p:spPr>
      </p:pic>
      <p:pic>
        <p:nvPicPr>
          <p:cNvPr id="61" name="Picture 60" descr="New machinery set in the new Client's farm - The Fillers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3360" y="4234375"/>
            <a:ext cx="1592387" cy="1121387"/>
          </a:xfrm>
          <a:prstGeom prst="rect">
            <a:avLst/>
          </a:prstGeom>
          <a:noFill/>
          <a:ln>
            <a:noFill/>
          </a:ln>
        </p:spPr>
      </p:pic>
      <p:pic>
        <p:nvPicPr>
          <p:cNvPr id="62" name="Picture 61"/>
          <p:cNvPicPr>
            <a:picLocks noChangeAspect="1"/>
          </p:cNvPicPr>
          <p:nvPr/>
        </p:nvPicPr>
        <p:blipFill>
          <a:blip r:embed="rId6"/>
          <a:stretch>
            <a:fillRect/>
          </a:stretch>
        </p:blipFill>
        <p:spPr>
          <a:xfrm>
            <a:off x="925006" y="1835430"/>
            <a:ext cx="1522105" cy="1506538"/>
          </a:xfrm>
          <a:prstGeom prst="rect">
            <a:avLst/>
          </a:prstGeom>
          <a:effectLst>
            <a:outerShdw blurRad="50800" dist="38100" dir="2700000" algn="tl" rotWithShape="0">
              <a:prstClr val="black">
                <a:alpha val="88000"/>
              </a:prstClr>
            </a:outerShdw>
          </a:effectLst>
        </p:spPr>
      </p:pic>
      <p:sp>
        <p:nvSpPr>
          <p:cNvPr id="64" name="Rectangle 63">
            <a:extLst>
              <a:ext uri="{FF2B5EF4-FFF2-40B4-BE49-F238E27FC236}">
                <a16:creationId xmlns:a16="http://schemas.microsoft.com/office/drawing/2014/main" id="{2E02799D-85E8-48D0-AB42-22E3FD0D176F}"/>
              </a:ext>
            </a:extLst>
          </p:cNvPr>
          <p:cNvSpPr/>
          <p:nvPr/>
        </p:nvSpPr>
        <p:spPr>
          <a:xfrm>
            <a:off x="3573721" y="1137253"/>
            <a:ext cx="4157705" cy="27997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defRPr/>
            </a:pPr>
            <a:r>
              <a:rPr lang="hu-HU" sz="1400" b="1" dirty="0">
                <a:solidFill>
                  <a:prstClr val="black"/>
                </a:solidFill>
              </a:rPr>
              <a:t>10 Cuộc họp song phương giữa Cảnh sát Hoàng gia Malaysia (RMP) và Cảnh sát Quốc gia Philippines (PNP)</a:t>
            </a:r>
            <a:endParaRPr kumimoji="0" lang="en-MY" sz="1400" b="0"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MY" sz="1400" b="0" i="0" u="none" strike="noStrike" kern="1200" cap="none" spc="0" normalizeH="0" baseline="0" noProof="0" dirty="0">
                <a:ln>
                  <a:noFill/>
                </a:ln>
                <a:solidFill>
                  <a:prstClr val="black"/>
                </a:solidFill>
                <a:effectLst/>
                <a:uLnTx/>
                <a:uFillTx/>
              </a:rPr>
              <a:t>Penang, Malaysia, 05-06</a:t>
            </a:r>
            <a:r>
              <a:rPr kumimoji="0" lang="en-MY" sz="1400" b="0" i="0" u="none" strike="noStrike" kern="1200" cap="none" spc="0" normalizeH="0" noProof="0" dirty="0">
                <a:ln>
                  <a:noFill/>
                </a:ln>
                <a:solidFill>
                  <a:prstClr val="black"/>
                </a:solidFill>
                <a:effectLst/>
                <a:uLnTx/>
                <a:uFillTx/>
              </a:rPr>
              <a:t> tháng </a:t>
            </a:r>
            <a:r>
              <a:rPr kumimoji="0" lang="en-MY" sz="1400" b="0" i="0" u="none" strike="noStrike" kern="1200" cap="none" spc="0" normalizeH="0" baseline="0" noProof="0" dirty="0">
                <a:ln>
                  <a:noFill/>
                </a:ln>
                <a:solidFill>
                  <a:prstClr val="black"/>
                </a:solidFill>
                <a:effectLst/>
                <a:uLnTx/>
                <a:uFillTx/>
              </a:rPr>
              <a:t> 2015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MY" sz="1400" b="0" i="0" u="none" strike="noStrike" kern="1200" cap="none" spc="0" normalizeH="0" baseline="0" noProof="0" dirty="0">
                <a:ln>
                  <a:noFill/>
                </a:ln>
                <a:solidFill>
                  <a:prstClr val="black"/>
                </a:solidFill>
                <a:effectLst/>
                <a:uLnTx/>
                <a:uFillTx/>
              </a:rPr>
              <a:t>Makati, Philippines, 07-08</a:t>
            </a:r>
            <a:r>
              <a:rPr kumimoji="0" lang="en-MY" sz="1400" b="0" i="0" u="none" strike="noStrike" kern="1200" cap="none" spc="0" normalizeH="0" noProof="0" dirty="0">
                <a:ln>
                  <a:noFill/>
                </a:ln>
                <a:solidFill>
                  <a:prstClr val="black"/>
                </a:solidFill>
                <a:effectLst/>
                <a:uLnTx/>
                <a:uFillTx/>
              </a:rPr>
              <a:t> tháng 6 năm</a:t>
            </a:r>
            <a:r>
              <a:rPr kumimoji="0" lang="en-MY" sz="1400" b="0" i="0" u="none" strike="noStrike" kern="1200" cap="none" spc="0" normalizeH="0" baseline="0" noProof="0" dirty="0">
                <a:ln>
                  <a:noFill/>
                </a:ln>
                <a:solidFill>
                  <a:prstClr val="black"/>
                </a:solidFill>
                <a:effectLst/>
                <a:uLnTx/>
                <a:uFillTx/>
              </a:rPr>
              <a:t> 2016,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MY" sz="1400" b="0" i="0" u="none" strike="noStrike" kern="1200" cap="none" spc="0" normalizeH="0" baseline="0" noProof="0" dirty="0">
                <a:ln>
                  <a:noFill/>
                </a:ln>
                <a:solidFill>
                  <a:prstClr val="black"/>
                </a:solidFill>
                <a:effectLst/>
                <a:uLnTx/>
                <a:uFillTx/>
              </a:rPr>
              <a:t>Sabah, Malaysia, 08-09</a:t>
            </a:r>
            <a:r>
              <a:rPr kumimoji="0" lang="en-MY" sz="1400" b="0" i="0" u="none" strike="noStrike" kern="1200" cap="none" spc="0" normalizeH="0" noProof="0" dirty="0">
                <a:ln>
                  <a:noFill/>
                </a:ln>
                <a:solidFill>
                  <a:prstClr val="black"/>
                </a:solidFill>
                <a:effectLst/>
                <a:uLnTx/>
                <a:uFillTx/>
              </a:rPr>
              <a:t> tháng 9 năm</a:t>
            </a:r>
            <a:r>
              <a:rPr kumimoji="0" lang="en-MY" sz="1400" b="0" i="0" u="none" strike="noStrike" kern="1200" cap="none" spc="0" normalizeH="0" baseline="0" noProof="0" dirty="0">
                <a:ln>
                  <a:noFill/>
                </a:ln>
                <a:solidFill>
                  <a:prstClr val="black"/>
                </a:solidFill>
                <a:effectLst/>
                <a:uLnTx/>
                <a:uFillTx/>
              </a:rPr>
              <a:t> 2016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MY" sz="1400" b="0" i="0" u="none" strike="noStrike" kern="1200" cap="none" spc="0" normalizeH="0" baseline="0" noProof="0" dirty="0">
                <a:ln>
                  <a:noFill/>
                </a:ln>
                <a:solidFill>
                  <a:prstClr val="black"/>
                </a:solidFill>
                <a:effectLst/>
                <a:uLnTx/>
                <a:uFillTx/>
              </a:rPr>
              <a:t>Makati, Philippines, 06-07</a:t>
            </a:r>
            <a:r>
              <a:rPr kumimoji="0" lang="en-MY" sz="1400" b="0" i="0" u="none" strike="noStrike" kern="1200" cap="none" spc="0" normalizeH="0" noProof="0" dirty="0">
                <a:ln>
                  <a:noFill/>
                </a:ln>
                <a:solidFill>
                  <a:prstClr val="black"/>
                </a:solidFill>
                <a:effectLst/>
                <a:uLnTx/>
                <a:uFillTx/>
              </a:rPr>
              <a:t> tháng 4 năm</a:t>
            </a:r>
            <a:r>
              <a:rPr kumimoji="0" lang="en-MY" sz="1400" b="0" i="0" u="none" strike="noStrike" kern="1200" cap="none" spc="0" normalizeH="0" baseline="0" noProof="0" dirty="0">
                <a:ln>
                  <a:noFill/>
                </a:ln>
                <a:solidFill>
                  <a:prstClr val="black"/>
                </a:solidFill>
                <a:effectLst/>
                <a:uLnTx/>
                <a:uFillTx/>
              </a:rPr>
              <a:t>2017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MY" sz="1400" b="0" i="0" u="none" strike="noStrike" kern="1200" cap="none" spc="0" normalizeH="0" baseline="0" noProof="0" dirty="0">
                <a:ln>
                  <a:noFill/>
                </a:ln>
                <a:solidFill>
                  <a:prstClr val="black"/>
                </a:solidFill>
                <a:effectLst/>
                <a:uLnTx/>
                <a:uFillTx/>
              </a:rPr>
              <a:t>Kuala Lumpur, Malaysia 24-25</a:t>
            </a:r>
            <a:r>
              <a:rPr kumimoji="0" lang="en-MY" sz="1400" b="0" i="0" u="none" strike="noStrike" kern="1200" cap="none" spc="0" normalizeH="0" noProof="0" dirty="0">
                <a:ln>
                  <a:noFill/>
                </a:ln>
                <a:solidFill>
                  <a:prstClr val="black"/>
                </a:solidFill>
                <a:effectLst/>
                <a:uLnTx/>
                <a:uFillTx/>
              </a:rPr>
              <a:t> tháng 5 năm</a:t>
            </a:r>
            <a:r>
              <a:rPr kumimoji="0" lang="en-MY" sz="1400" b="0" i="0" u="none" strike="noStrike" kern="1200" cap="none" spc="0" normalizeH="0" baseline="0" noProof="0" dirty="0">
                <a:ln>
                  <a:noFill/>
                </a:ln>
                <a:solidFill>
                  <a:prstClr val="black"/>
                </a:solidFill>
                <a:effectLst/>
                <a:uLnTx/>
                <a:uFillTx/>
              </a:rPr>
              <a:t> 2017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MY" sz="1400" b="0" i="0" u="none" strike="noStrike" kern="1200" cap="none" spc="0" normalizeH="0" baseline="0" noProof="0" dirty="0">
                <a:ln>
                  <a:noFill/>
                </a:ln>
                <a:solidFill>
                  <a:prstClr val="black"/>
                </a:solidFill>
                <a:effectLst/>
                <a:uLnTx/>
                <a:uFillTx/>
              </a:rPr>
              <a:t>Makati, Philippines, 18-19</a:t>
            </a:r>
            <a:r>
              <a:rPr kumimoji="0" lang="en-MY" sz="1400" b="0" i="0" u="none" strike="noStrike" kern="1200" cap="none" spc="0" normalizeH="0" noProof="0" dirty="0">
                <a:ln>
                  <a:noFill/>
                </a:ln>
                <a:solidFill>
                  <a:prstClr val="black"/>
                </a:solidFill>
                <a:effectLst/>
                <a:uLnTx/>
                <a:uFillTx/>
              </a:rPr>
              <a:t> tháng 10 năm</a:t>
            </a:r>
            <a:r>
              <a:rPr kumimoji="0" lang="en-MY" sz="1400" b="0" i="0" u="none" strike="noStrike" kern="1200" cap="none" spc="0" normalizeH="0" baseline="0" noProof="0" dirty="0">
                <a:ln>
                  <a:noFill/>
                </a:ln>
                <a:solidFill>
                  <a:prstClr val="black"/>
                </a:solidFill>
                <a:effectLst/>
                <a:uLnTx/>
                <a:uFillTx/>
              </a:rPr>
              <a:t> 2017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MY" sz="1400" b="0" i="0" u="none" strike="noStrike" kern="1200" cap="none" spc="0" normalizeH="0" baseline="0" noProof="0" dirty="0">
                <a:ln>
                  <a:noFill/>
                </a:ln>
                <a:solidFill>
                  <a:prstClr val="black"/>
                </a:solidFill>
                <a:effectLst/>
                <a:uLnTx/>
                <a:uFillTx/>
              </a:rPr>
              <a:t>Kuala Lumpur, Malaysia 29-30</a:t>
            </a:r>
            <a:r>
              <a:rPr kumimoji="0" lang="en-MY" sz="1400" b="0" i="0" u="none" strike="noStrike" kern="1200" cap="none" spc="0" normalizeH="0" noProof="0" dirty="0">
                <a:ln>
                  <a:noFill/>
                </a:ln>
                <a:solidFill>
                  <a:prstClr val="black"/>
                </a:solidFill>
                <a:effectLst/>
                <a:uLnTx/>
                <a:uFillTx/>
              </a:rPr>
              <a:t> tháng 5 năm</a:t>
            </a:r>
            <a:r>
              <a:rPr kumimoji="0" lang="en-MY" sz="1400" b="0" i="0" u="none" strike="noStrike" kern="1200" cap="none" spc="0" normalizeH="0" baseline="0" noProof="0" dirty="0">
                <a:ln>
                  <a:noFill/>
                </a:ln>
                <a:solidFill>
                  <a:prstClr val="black"/>
                </a:solidFill>
                <a:effectLst/>
                <a:uLnTx/>
                <a:uFillTx/>
              </a:rPr>
              <a:t> 2018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err="1">
                <a:ln>
                  <a:noFill/>
                </a:ln>
                <a:solidFill>
                  <a:srgbClr val="000000"/>
                </a:solidFill>
                <a:effectLst/>
                <a:uLnTx/>
                <a:uFillTx/>
                <a:ea typeface="ＭＳ Ｐゴシック" charset="0"/>
                <a:cs typeface="ＭＳ Ｐゴシック" charset="0"/>
              </a:rPr>
              <a:t>Tagaytay</a:t>
            </a:r>
            <a:r>
              <a:rPr kumimoji="0" lang="en-US" sz="1400" b="0" i="0" u="none" strike="noStrike" kern="1200" cap="none" spc="0" normalizeH="0" baseline="0" noProof="0" dirty="0">
                <a:ln>
                  <a:noFill/>
                </a:ln>
                <a:solidFill>
                  <a:srgbClr val="000000"/>
                </a:solidFill>
                <a:effectLst/>
                <a:uLnTx/>
                <a:uFillTx/>
                <a:ea typeface="ＭＳ Ｐゴシック" charset="0"/>
                <a:cs typeface="ＭＳ Ｐゴシック" charset="0"/>
              </a:rPr>
              <a:t>, Philippines 11-12</a:t>
            </a:r>
            <a:r>
              <a:rPr kumimoji="0" lang="en-US" sz="1400" b="0" i="0" u="none" strike="noStrike" kern="1200" cap="none" spc="0" normalizeH="0" noProof="0" dirty="0">
                <a:ln>
                  <a:noFill/>
                </a:ln>
                <a:solidFill>
                  <a:srgbClr val="000000"/>
                </a:solidFill>
                <a:effectLst/>
                <a:uLnTx/>
                <a:uFillTx/>
                <a:ea typeface="ＭＳ Ｐゴシック" charset="0"/>
                <a:cs typeface="ＭＳ Ｐゴシック" charset="0"/>
              </a:rPr>
              <a:t> </a:t>
            </a:r>
            <a:r>
              <a:rPr kumimoji="0" lang="en-US" sz="1400" b="0" i="0" u="none" strike="noStrike" kern="1200" cap="none" spc="0" normalizeH="0" noProof="0" dirty="0" err="1">
                <a:ln>
                  <a:noFill/>
                </a:ln>
                <a:solidFill>
                  <a:srgbClr val="000000"/>
                </a:solidFill>
                <a:effectLst/>
                <a:uLnTx/>
                <a:uFillTx/>
                <a:ea typeface="ＭＳ Ｐゴシック" charset="0"/>
                <a:cs typeface="ＭＳ Ｐゴシック" charset="0"/>
              </a:rPr>
              <a:t>tháng</a:t>
            </a:r>
            <a:r>
              <a:rPr kumimoji="0" lang="en-US" sz="1400" b="0" i="0" u="none" strike="noStrike" kern="1200" cap="none" spc="0" normalizeH="0" noProof="0" dirty="0">
                <a:ln>
                  <a:noFill/>
                </a:ln>
                <a:solidFill>
                  <a:srgbClr val="000000"/>
                </a:solidFill>
                <a:effectLst/>
                <a:uLnTx/>
                <a:uFillTx/>
                <a:ea typeface="ＭＳ Ｐゴシック" charset="0"/>
                <a:cs typeface="ＭＳ Ｐゴシック" charset="0"/>
              </a:rPr>
              <a:t> 7 </a:t>
            </a:r>
            <a:r>
              <a:rPr kumimoji="0" lang="en-US" sz="1400" b="0" i="0" u="none" strike="noStrike" kern="1200" cap="none" spc="0" normalizeH="0" noProof="0" dirty="0" err="1">
                <a:ln>
                  <a:noFill/>
                </a:ln>
                <a:solidFill>
                  <a:srgbClr val="000000"/>
                </a:solidFill>
                <a:effectLst/>
                <a:uLnTx/>
                <a:uFillTx/>
                <a:ea typeface="ＭＳ Ｐゴシック" charset="0"/>
                <a:cs typeface="ＭＳ Ｐゴシック" charset="0"/>
              </a:rPr>
              <a:t>năm</a:t>
            </a:r>
            <a:r>
              <a:rPr kumimoji="0" lang="en-US" sz="1400" b="0" i="0" u="none" strike="noStrike" kern="1200" cap="none" spc="0" normalizeH="0" baseline="0" noProof="0" dirty="0">
                <a:ln>
                  <a:noFill/>
                </a:ln>
                <a:solidFill>
                  <a:srgbClr val="000000"/>
                </a:solidFill>
                <a:effectLst/>
                <a:uLnTx/>
                <a:uFillTx/>
                <a:ea typeface="ＭＳ Ｐゴシック" charset="0"/>
                <a:cs typeface="ＭＳ Ｐゴシック" charset="0"/>
              </a:rPr>
              <a:t> 2019</a:t>
            </a:r>
          </a:p>
          <a:p>
            <a:pPr marL="228600" lvl="0" indent="-228600">
              <a:buFontTx/>
              <a:buAutoNum type="arabicPeriod"/>
              <a:defRPr/>
            </a:pPr>
            <a:r>
              <a:rPr lang="en-MY" sz="1400" dirty="0">
                <a:solidFill>
                  <a:prstClr val="black"/>
                </a:solidFill>
              </a:rPr>
              <a:t>Sabah, Malaysia, </a:t>
            </a:r>
            <a:r>
              <a:rPr kumimoji="0" lang="en-MY" sz="1400" b="0" i="0" u="none" strike="noStrike" kern="1200" cap="none" spc="0" normalizeH="0" baseline="0" noProof="0" dirty="0">
                <a:ln>
                  <a:noFill/>
                </a:ln>
                <a:solidFill>
                  <a:prstClr val="black"/>
                </a:solidFill>
                <a:effectLst/>
                <a:uLnTx/>
                <a:uFillTx/>
              </a:rPr>
              <a:t>14-15</a:t>
            </a:r>
            <a:r>
              <a:rPr kumimoji="0" lang="en-MY" sz="1400" b="0" i="0" u="none" strike="noStrike" kern="1200" cap="none" spc="0" normalizeH="0" noProof="0" dirty="0">
                <a:ln>
                  <a:noFill/>
                </a:ln>
                <a:solidFill>
                  <a:prstClr val="black"/>
                </a:solidFill>
                <a:effectLst/>
                <a:uLnTx/>
                <a:uFillTx/>
              </a:rPr>
              <a:t> tháng 11 năm</a:t>
            </a:r>
            <a:r>
              <a:rPr kumimoji="0" lang="en-MY" sz="1400" b="0" i="0" u="none" strike="noStrike" kern="1200" cap="none" spc="0" normalizeH="0" baseline="0" noProof="0" dirty="0">
                <a:ln>
                  <a:noFill/>
                </a:ln>
                <a:solidFill>
                  <a:prstClr val="black"/>
                </a:solidFill>
                <a:effectLst/>
                <a:uLnTx/>
                <a:uFillTx/>
              </a:rPr>
              <a:t> 2019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MY" sz="1400" dirty="0">
                <a:solidFill>
                  <a:prstClr val="black"/>
                </a:solidFill>
              </a:rPr>
              <a:t> Họp trực tuyến (trên Webex), 28 tháng 7 năm 2020</a:t>
            </a:r>
            <a:endParaRPr kumimoji="0" lang="en-MY" sz="1400" b="0" i="0" u="none" strike="noStrike" kern="1200" cap="none" spc="0" normalizeH="0" baseline="0" noProof="0" dirty="0">
              <a:ln>
                <a:noFill/>
              </a:ln>
              <a:solidFill>
                <a:prstClr val="black"/>
              </a:solidFill>
              <a:effectLst/>
              <a:uLnTx/>
              <a:uFillTx/>
            </a:endParaRPr>
          </a:p>
        </p:txBody>
      </p:sp>
      <p:sp>
        <p:nvSpPr>
          <p:cNvPr id="65" name="Rectangle 64"/>
          <p:cNvSpPr/>
          <p:nvPr/>
        </p:nvSpPr>
        <p:spPr>
          <a:xfrm>
            <a:off x="6879770" y="4024939"/>
            <a:ext cx="5174285" cy="271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400" b="1" dirty="0" err="1">
                <a:solidFill>
                  <a:schemeClr val="tx1"/>
                </a:solidFill>
              </a:rPr>
              <a:t>Mục</a:t>
            </a:r>
            <a:r>
              <a:rPr lang="es-ES_tradnl" sz="1400" b="1" dirty="0">
                <a:solidFill>
                  <a:schemeClr val="tx1"/>
                </a:solidFill>
              </a:rPr>
              <a:t> </a:t>
            </a:r>
            <a:r>
              <a:rPr lang="es-ES_tradnl" sz="1400" b="1" dirty="0" err="1">
                <a:solidFill>
                  <a:schemeClr val="tx1"/>
                </a:solidFill>
              </a:rPr>
              <a:t>tiêu</a:t>
            </a:r>
            <a:r>
              <a:rPr lang="es-ES_tradnl" sz="1400" b="1" dirty="0">
                <a:solidFill>
                  <a:schemeClr val="tx1"/>
                </a:solidFill>
              </a:rPr>
              <a:t> </a:t>
            </a:r>
            <a:r>
              <a:rPr lang="es-ES_tradnl" sz="1400" b="1" dirty="0" err="1">
                <a:solidFill>
                  <a:schemeClr val="tx1"/>
                </a:solidFill>
              </a:rPr>
              <a:t>của</a:t>
            </a:r>
            <a:r>
              <a:rPr lang="es-ES_tradnl" sz="1400" b="1" dirty="0">
                <a:solidFill>
                  <a:schemeClr val="tx1"/>
                </a:solidFill>
              </a:rPr>
              <a:t> </a:t>
            </a:r>
            <a:r>
              <a:rPr lang="es-ES_tradnl" sz="1400" b="1" dirty="0" err="1">
                <a:solidFill>
                  <a:schemeClr val="tx1"/>
                </a:solidFill>
              </a:rPr>
              <a:t>các</a:t>
            </a:r>
            <a:r>
              <a:rPr lang="es-ES_tradnl" sz="1400" b="1" dirty="0">
                <a:solidFill>
                  <a:schemeClr val="tx1"/>
                </a:solidFill>
              </a:rPr>
              <a:t> </a:t>
            </a:r>
            <a:r>
              <a:rPr lang="es-ES_tradnl" sz="1400" b="1" dirty="0" err="1">
                <a:solidFill>
                  <a:schemeClr val="tx1"/>
                </a:solidFill>
              </a:rPr>
              <a:t>cuộc</a:t>
            </a:r>
            <a:r>
              <a:rPr lang="es-ES_tradnl" sz="1400" b="1" dirty="0">
                <a:solidFill>
                  <a:schemeClr val="tx1"/>
                </a:solidFill>
              </a:rPr>
              <a:t> </a:t>
            </a:r>
            <a:r>
              <a:rPr lang="es-ES_tradnl" sz="1400" b="1" dirty="0" err="1">
                <a:solidFill>
                  <a:schemeClr val="tx1"/>
                </a:solidFill>
              </a:rPr>
              <a:t>họp</a:t>
            </a:r>
            <a:r>
              <a:rPr lang="es-ES_tradnl" sz="1400" b="1" dirty="0">
                <a:solidFill>
                  <a:schemeClr val="tx1"/>
                </a:solidFill>
              </a:rPr>
              <a:t> </a:t>
            </a:r>
            <a:r>
              <a:rPr lang="es-ES_tradnl" sz="1400" b="1" dirty="0" err="1">
                <a:solidFill>
                  <a:schemeClr val="tx1"/>
                </a:solidFill>
              </a:rPr>
              <a:t>song</a:t>
            </a:r>
            <a:r>
              <a:rPr lang="es-ES_tradnl" sz="1400" b="1" dirty="0">
                <a:solidFill>
                  <a:schemeClr val="tx1"/>
                </a:solidFill>
              </a:rPr>
              <a:t> </a:t>
            </a:r>
            <a:r>
              <a:rPr lang="es-ES_tradnl" sz="1400" b="1" dirty="0" err="1">
                <a:solidFill>
                  <a:schemeClr val="tx1"/>
                </a:solidFill>
              </a:rPr>
              <a:t>phương</a:t>
            </a:r>
            <a:endParaRPr lang="es-ES_tradnl" sz="1400" b="1" dirty="0">
              <a:solidFill>
                <a:schemeClr val="tx1"/>
              </a:solidFill>
            </a:endParaRPr>
          </a:p>
          <a:p>
            <a:endParaRPr lang="es-ES_tradnl" sz="1400" b="1" dirty="0">
              <a:solidFill>
                <a:schemeClr val="tx1"/>
              </a:solidFill>
            </a:endParaRPr>
          </a:p>
          <a:p>
            <a:r>
              <a:rPr lang="es-ES_tradnl" sz="1400" dirty="0" err="1">
                <a:solidFill>
                  <a:schemeClr val="tx1"/>
                </a:solidFill>
              </a:rPr>
              <a:t>Thảo</a:t>
            </a:r>
            <a:r>
              <a:rPr lang="es-ES_tradnl" sz="1400" dirty="0">
                <a:solidFill>
                  <a:schemeClr val="tx1"/>
                </a:solidFill>
              </a:rPr>
              <a:t> </a:t>
            </a:r>
            <a:r>
              <a:rPr lang="es-ES_tradnl" sz="1400" dirty="0" err="1">
                <a:solidFill>
                  <a:schemeClr val="tx1"/>
                </a:solidFill>
              </a:rPr>
              <a:t>luận</a:t>
            </a:r>
            <a:r>
              <a:rPr lang="es-ES_tradnl" sz="1400" dirty="0">
                <a:solidFill>
                  <a:schemeClr val="tx1"/>
                </a:solidFill>
              </a:rPr>
              <a:t> </a:t>
            </a:r>
            <a:r>
              <a:rPr lang="es-ES_tradnl" sz="1400" dirty="0" err="1">
                <a:solidFill>
                  <a:schemeClr val="tx1"/>
                </a:solidFill>
              </a:rPr>
              <a:t>về</a:t>
            </a:r>
            <a:r>
              <a:rPr lang="es-ES_tradnl" sz="1400" dirty="0">
                <a:solidFill>
                  <a:schemeClr val="tx1"/>
                </a:solidFill>
              </a:rPr>
              <a:t> </a:t>
            </a:r>
            <a:r>
              <a:rPr lang="es-ES_tradnl" sz="1400" dirty="0" err="1">
                <a:solidFill>
                  <a:schemeClr val="tx1"/>
                </a:solidFill>
              </a:rPr>
              <a:t>hợp</a:t>
            </a:r>
            <a:r>
              <a:rPr lang="es-ES_tradnl" sz="1400" dirty="0">
                <a:solidFill>
                  <a:schemeClr val="tx1"/>
                </a:solidFill>
              </a:rPr>
              <a:t> </a:t>
            </a:r>
            <a:r>
              <a:rPr lang="es-ES_tradnl" sz="1400" dirty="0" err="1">
                <a:solidFill>
                  <a:schemeClr val="tx1"/>
                </a:solidFill>
              </a:rPr>
              <a:t>tác</a:t>
            </a:r>
            <a:r>
              <a:rPr lang="es-ES_tradnl" sz="1400" dirty="0">
                <a:solidFill>
                  <a:schemeClr val="tx1"/>
                </a:solidFill>
              </a:rPr>
              <a:t> điều </a:t>
            </a:r>
            <a:r>
              <a:rPr lang="es-ES_tradnl" sz="1400" dirty="0" err="1">
                <a:solidFill>
                  <a:schemeClr val="tx1"/>
                </a:solidFill>
              </a:rPr>
              <a:t>tra</a:t>
            </a:r>
            <a:r>
              <a:rPr lang="es-ES_tradnl" sz="1400" dirty="0">
                <a:solidFill>
                  <a:schemeClr val="tx1"/>
                </a:solidFill>
              </a:rPr>
              <a:t> </a:t>
            </a:r>
            <a:r>
              <a:rPr lang="es-ES_tradnl" sz="1400" dirty="0" err="1">
                <a:solidFill>
                  <a:schemeClr val="tx1"/>
                </a:solidFill>
              </a:rPr>
              <a:t>giữa</a:t>
            </a:r>
            <a:r>
              <a:rPr lang="es-ES_tradnl" sz="1400" dirty="0">
                <a:solidFill>
                  <a:schemeClr val="tx1"/>
                </a:solidFill>
              </a:rPr>
              <a:t> CSHG Malaysia </a:t>
            </a:r>
            <a:r>
              <a:rPr lang="es-ES_tradnl" sz="1400" dirty="0" err="1">
                <a:solidFill>
                  <a:schemeClr val="tx1"/>
                </a:solidFill>
              </a:rPr>
              <a:t>và</a:t>
            </a:r>
            <a:r>
              <a:rPr lang="es-ES_tradnl" sz="1400" dirty="0">
                <a:solidFill>
                  <a:schemeClr val="tx1"/>
                </a:solidFill>
              </a:rPr>
              <a:t> CSQG </a:t>
            </a:r>
            <a:r>
              <a:rPr lang="es-ES_tradnl" sz="1400" dirty="0" err="1">
                <a:solidFill>
                  <a:schemeClr val="tx1"/>
                </a:solidFill>
              </a:rPr>
              <a:t>Philippines</a:t>
            </a:r>
            <a:r>
              <a:rPr lang="es-ES_tradnl" sz="1400" dirty="0">
                <a:solidFill>
                  <a:schemeClr val="tx1"/>
                </a:solidFill>
              </a:rPr>
              <a:t> </a:t>
            </a:r>
            <a:r>
              <a:rPr lang="es-ES_tradnl" sz="1400" dirty="0" err="1">
                <a:solidFill>
                  <a:schemeClr val="tx1"/>
                </a:solidFill>
              </a:rPr>
              <a:t>về</a:t>
            </a:r>
            <a:r>
              <a:rPr lang="es-ES_tradnl" sz="1400" dirty="0">
                <a:solidFill>
                  <a:schemeClr val="tx1"/>
                </a:solidFill>
              </a:rPr>
              <a:t> </a:t>
            </a:r>
            <a:r>
              <a:rPr lang="es-ES_tradnl" sz="1400" dirty="0" err="1">
                <a:solidFill>
                  <a:schemeClr val="tx1"/>
                </a:solidFill>
              </a:rPr>
              <a:t>phòng,chống</a:t>
            </a:r>
            <a:r>
              <a:rPr lang="es-ES_tradnl" sz="1400" dirty="0">
                <a:solidFill>
                  <a:schemeClr val="tx1"/>
                </a:solidFill>
              </a:rPr>
              <a:t> </a:t>
            </a:r>
            <a:r>
              <a:rPr lang="es-ES_tradnl" sz="1400" dirty="0" err="1">
                <a:solidFill>
                  <a:schemeClr val="tx1"/>
                </a:solidFill>
              </a:rPr>
              <a:t>các</a:t>
            </a:r>
            <a:r>
              <a:rPr lang="es-ES_tradnl" sz="1400" dirty="0">
                <a:solidFill>
                  <a:schemeClr val="tx1"/>
                </a:solidFill>
              </a:rPr>
              <a:t> </a:t>
            </a:r>
            <a:r>
              <a:rPr lang="es-ES_tradnl" sz="1400" dirty="0" err="1">
                <a:solidFill>
                  <a:schemeClr val="tx1"/>
                </a:solidFill>
              </a:rPr>
              <a:t>vụ</a:t>
            </a:r>
            <a:r>
              <a:rPr lang="es-ES_tradnl" sz="1400" dirty="0">
                <a:solidFill>
                  <a:schemeClr val="tx1"/>
                </a:solidFill>
              </a:rPr>
              <a:t> </a:t>
            </a:r>
            <a:r>
              <a:rPr lang="es-ES_tradnl" sz="1400" dirty="0" err="1">
                <a:solidFill>
                  <a:schemeClr val="tx1"/>
                </a:solidFill>
              </a:rPr>
              <a:t>buôn</a:t>
            </a:r>
            <a:r>
              <a:rPr lang="es-ES_tradnl" sz="1400" dirty="0">
                <a:solidFill>
                  <a:schemeClr val="tx1"/>
                </a:solidFill>
              </a:rPr>
              <a:t> </a:t>
            </a:r>
            <a:r>
              <a:rPr lang="es-ES_tradnl" sz="1400" dirty="0" err="1">
                <a:solidFill>
                  <a:schemeClr val="tx1"/>
                </a:solidFill>
              </a:rPr>
              <a:t>bán</a:t>
            </a:r>
            <a:r>
              <a:rPr lang="es-ES_tradnl" sz="1400" dirty="0">
                <a:solidFill>
                  <a:schemeClr val="tx1"/>
                </a:solidFill>
              </a:rPr>
              <a:t> </a:t>
            </a:r>
            <a:r>
              <a:rPr lang="es-ES_tradnl" sz="1400" dirty="0" err="1">
                <a:solidFill>
                  <a:schemeClr val="tx1"/>
                </a:solidFill>
              </a:rPr>
              <a:t>người</a:t>
            </a:r>
            <a:r>
              <a:rPr lang="es-ES_tradnl" sz="1400" dirty="0">
                <a:solidFill>
                  <a:schemeClr val="tx1"/>
                </a:solidFill>
              </a:rPr>
              <a:t>.</a:t>
            </a:r>
          </a:p>
          <a:p>
            <a:endParaRPr lang="es-ES_tradnl" sz="1400" b="1" dirty="0">
              <a:solidFill>
                <a:schemeClr val="tx1"/>
              </a:solidFill>
            </a:endParaRPr>
          </a:p>
          <a:p>
            <a:r>
              <a:rPr lang="es-ES_tradnl" sz="1400" b="1" dirty="0" err="1">
                <a:solidFill>
                  <a:schemeClr val="tx1"/>
                </a:solidFill>
              </a:rPr>
              <a:t>Nội</a:t>
            </a:r>
            <a:r>
              <a:rPr lang="es-ES_tradnl" sz="1400" b="1" dirty="0">
                <a:solidFill>
                  <a:schemeClr val="tx1"/>
                </a:solidFill>
              </a:rPr>
              <a:t> </a:t>
            </a:r>
            <a:r>
              <a:rPr lang="es-ES_tradnl" sz="1400" b="1" dirty="0" err="1">
                <a:solidFill>
                  <a:schemeClr val="tx1"/>
                </a:solidFill>
              </a:rPr>
              <a:t>dung</a:t>
            </a:r>
            <a:r>
              <a:rPr lang="es-ES_tradnl" sz="1400" b="1" dirty="0">
                <a:solidFill>
                  <a:schemeClr val="tx1"/>
                </a:solidFill>
              </a:rPr>
              <a:t> </a:t>
            </a:r>
            <a:r>
              <a:rPr lang="es-ES_tradnl" sz="1400" b="1" dirty="0" err="1">
                <a:solidFill>
                  <a:schemeClr val="tx1"/>
                </a:solidFill>
              </a:rPr>
              <a:t>thảo</a:t>
            </a:r>
            <a:r>
              <a:rPr lang="es-ES_tradnl" sz="1400" b="1" dirty="0">
                <a:solidFill>
                  <a:schemeClr val="tx1"/>
                </a:solidFill>
              </a:rPr>
              <a:t> </a:t>
            </a:r>
            <a:r>
              <a:rPr lang="es-ES_tradnl" sz="1400" b="1" dirty="0" err="1">
                <a:solidFill>
                  <a:schemeClr val="tx1"/>
                </a:solidFill>
              </a:rPr>
              <a:t>luận</a:t>
            </a:r>
            <a:r>
              <a:rPr lang="es-ES_tradnl" sz="1400" b="1" dirty="0">
                <a:solidFill>
                  <a:schemeClr val="tx1"/>
                </a:solidFill>
              </a:rPr>
              <a:t>:</a:t>
            </a:r>
          </a:p>
          <a:p>
            <a:r>
              <a:rPr lang="es-ES_tradnl" sz="1400" dirty="0">
                <a:solidFill>
                  <a:schemeClr val="tx1"/>
                </a:solidFill>
              </a:rPr>
              <a:t>1. </a:t>
            </a:r>
            <a:r>
              <a:rPr lang="es-ES_tradnl" sz="1400" dirty="0" err="1">
                <a:solidFill>
                  <a:schemeClr val="tx1"/>
                </a:solidFill>
              </a:rPr>
              <a:t>Xu</a:t>
            </a:r>
            <a:r>
              <a:rPr lang="es-ES_tradnl" sz="1400" dirty="0">
                <a:solidFill>
                  <a:schemeClr val="tx1"/>
                </a:solidFill>
              </a:rPr>
              <a:t> </a:t>
            </a:r>
            <a:r>
              <a:rPr lang="es-ES_tradnl" sz="1400" dirty="0" err="1">
                <a:solidFill>
                  <a:schemeClr val="tx1"/>
                </a:solidFill>
              </a:rPr>
              <a:t>hướng</a:t>
            </a:r>
            <a:r>
              <a:rPr lang="es-ES_tradnl" sz="1400" dirty="0">
                <a:solidFill>
                  <a:schemeClr val="tx1"/>
                </a:solidFill>
              </a:rPr>
              <a:t> </a:t>
            </a:r>
            <a:r>
              <a:rPr lang="es-ES_tradnl" sz="1400" dirty="0" err="1">
                <a:solidFill>
                  <a:schemeClr val="tx1"/>
                </a:solidFill>
              </a:rPr>
              <a:t>mới</a:t>
            </a:r>
            <a:r>
              <a:rPr lang="es-ES_tradnl" sz="1400" dirty="0">
                <a:solidFill>
                  <a:schemeClr val="tx1"/>
                </a:solidFill>
              </a:rPr>
              <a:t> </a:t>
            </a:r>
            <a:r>
              <a:rPr lang="es-ES_tradnl" sz="1400" dirty="0" err="1">
                <a:solidFill>
                  <a:schemeClr val="tx1"/>
                </a:solidFill>
              </a:rPr>
              <a:t>nổi</a:t>
            </a:r>
            <a:r>
              <a:rPr lang="es-ES_tradnl" sz="1400" dirty="0">
                <a:solidFill>
                  <a:schemeClr val="tx1"/>
                </a:solidFill>
              </a:rPr>
              <a:t>, </a:t>
            </a:r>
            <a:r>
              <a:rPr lang="es-ES_tradnl" sz="1400" dirty="0" err="1">
                <a:solidFill>
                  <a:schemeClr val="tx1"/>
                </a:solidFill>
              </a:rPr>
              <a:t>cập</a:t>
            </a:r>
            <a:r>
              <a:rPr lang="es-ES_tradnl" sz="1400" dirty="0">
                <a:solidFill>
                  <a:schemeClr val="tx1"/>
                </a:solidFill>
              </a:rPr>
              <a:t> </a:t>
            </a:r>
            <a:r>
              <a:rPr lang="es-ES_tradnl" sz="1400" dirty="0" err="1">
                <a:solidFill>
                  <a:schemeClr val="tx1"/>
                </a:solidFill>
              </a:rPr>
              <a:t>nhật</a:t>
            </a:r>
            <a:r>
              <a:rPr lang="es-ES_tradnl" sz="1400" dirty="0">
                <a:solidFill>
                  <a:schemeClr val="tx1"/>
                </a:solidFill>
              </a:rPr>
              <a:t> </a:t>
            </a:r>
            <a:r>
              <a:rPr lang="es-ES_tradnl" sz="1400" dirty="0" err="1">
                <a:solidFill>
                  <a:schemeClr val="tx1"/>
                </a:solidFill>
              </a:rPr>
              <a:t>những</a:t>
            </a:r>
            <a:r>
              <a:rPr lang="es-ES_tradnl" sz="1400" dirty="0">
                <a:solidFill>
                  <a:schemeClr val="tx1"/>
                </a:solidFill>
              </a:rPr>
              <a:t> </a:t>
            </a:r>
            <a:r>
              <a:rPr lang="es-ES_tradnl" sz="1400" dirty="0" err="1">
                <a:solidFill>
                  <a:schemeClr val="tx1"/>
                </a:solidFill>
              </a:rPr>
              <a:t>thay</a:t>
            </a:r>
            <a:r>
              <a:rPr lang="es-ES_tradnl" sz="1400" dirty="0">
                <a:solidFill>
                  <a:schemeClr val="tx1"/>
                </a:solidFill>
              </a:rPr>
              <a:t> </a:t>
            </a:r>
            <a:r>
              <a:rPr lang="es-ES_tradnl" sz="1400" dirty="0" err="1">
                <a:solidFill>
                  <a:schemeClr val="tx1"/>
                </a:solidFill>
              </a:rPr>
              <a:t>đổi</a:t>
            </a:r>
            <a:r>
              <a:rPr lang="es-ES_tradnl" sz="1400" dirty="0">
                <a:solidFill>
                  <a:schemeClr val="tx1"/>
                </a:solidFill>
              </a:rPr>
              <a:t> </a:t>
            </a:r>
            <a:r>
              <a:rPr lang="es-ES_tradnl" sz="1400" dirty="0" err="1">
                <a:solidFill>
                  <a:schemeClr val="tx1"/>
                </a:solidFill>
              </a:rPr>
              <a:t>quan</a:t>
            </a:r>
            <a:r>
              <a:rPr lang="es-ES_tradnl" sz="1400" dirty="0">
                <a:solidFill>
                  <a:schemeClr val="tx1"/>
                </a:solidFill>
              </a:rPr>
              <a:t> </a:t>
            </a:r>
            <a:r>
              <a:rPr lang="es-ES_tradnl" sz="1400" dirty="0" err="1">
                <a:solidFill>
                  <a:schemeClr val="tx1"/>
                </a:solidFill>
              </a:rPr>
              <a:t>trọng</a:t>
            </a:r>
            <a:r>
              <a:rPr lang="es-ES_tradnl" sz="1400" dirty="0">
                <a:solidFill>
                  <a:schemeClr val="tx1"/>
                </a:solidFill>
              </a:rPr>
              <a:t> </a:t>
            </a:r>
            <a:r>
              <a:rPr lang="es-ES_tradnl" sz="1400" dirty="0" err="1">
                <a:solidFill>
                  <a:schemeClr val="tx1"/>
                </a:solidFill>
              </a:rPr>
              <a:t>ở</a:t>
            </a:r>
            <a:r>
              <a:rPr lang="es-ES_tradnl" sz="1400" dirty="0">
                <a:solidFill>
                  <a:schemeClr val="tx1"/>
                </a:solidFill>
              </a:rPr>
              <a:t> Malaysia </a:t>
            </a:r>
            <a:r>
              <a:rPr lang="es-ES_tradnl" sz="1400" dirty="0" err="1">
                <a:solidFill>
                  <a:schemeClr val="tx1"/>
                </a:solidFill>
              </a:rPr>
              <a:t>và</a:t>
            </a:r>
            <a:r>
              <a:rPr lang="es-ES_tradnl" sz="1400" dirty="0">
                <a:solidFill>
                  <a:schemeClr val="tx1"/>
                </a:solidFill>
              </a:rPr>
              <a:t> </a:t>
            </a:r>
            <a:r>
              <a:rPr lang="es-ES_tradnl" sz="1400" dirty="0" err="1">
                <a:solidFill>
                  <a:schemeClr val="tx1"/>
                </a:solidFill>
              </a:rPr>
              <a:t>Philippines</a:t>
            </a:r>
            <a:endParaRPr lang="es-ES_tradnl" sz="1400" dirty="0">
              <a:solidFill>
                <a:schemeClr val="tx1"/>
              </a:solidFill>
            </a:endParaRPr>
          </a:p>
          <a:p>
            <a:r>
              <a:rPr lang="es-ES_tradnl" sz="1400" dirty="0">
                <a:solidFill>
                  <a:schemeClr val="tx1"/>
                </a:solidFill>
              </a:rPr>
              <a:t>2. </a:t>
            </a:r>
            <a:r>
              <a:rPr lang="es-ES_tradnl" sz="1400" dirty="0" err="1">
                <a:solidFill>
                  <a:schemeClr val="tx1"/>
                </a:solidFill>
              </a:rPr>
              <a:t>Cập</a:t>
            </a:r>
            <a:r>
              <a:rPr lang="es-ES_tradnl" sz="1400" dirty="0">
                <a:solidFill>
                  <a:schemeClr val="tx1"/>
                </a:solidFill>
              </a:rPr>
              <a:t> </a:t>
            </a:r>
            <a:r>
              <a:rPr lang="es-ES_tradnl" sz="1400" dirty="0" err="1">
                <a:solidFill>
                  <a:schemeClr val="tx1"/>
                </a:solidFill>
              </a:rPr>
              <a:t>nhật</a:t>
            </a:r>
            <a:r>
              <a:rPr lang="es-ES_tradnl" sz="1400" dirty="0">
                <a:solidFill>
                  <a:schemeClr val="tx1"/>
                </a:solidFill>
              </a:rPr>
              <a:t> </a:t>
            </a:r>
            <a:r>
              <a:rPr lang="es-ES_tradnl" sz="1400" dirty="0" err="1">
                <a:solidFill>
                  <a:schemeClr val="tx1"/>
                </a:solidFill>
              </a:rPr>
              <a:t>các</a:t>
            </a:r>
            <a:r>
              <a:rPr lang="es-ES_tradnl" sz="1400" dirty="0">
                <a:solidFill>
                  <a:schemeClr val="tx1"/>
                </a:solidFill>
              </a:rPr>
              <a:t> </a:t>
            </a:r>
            <a:r>
              <a:rPr lang="es-ES_tradnl" sz="1400" dirty="0" err="1">
                <a:solidFill>
                  <a:schemeClr val="tx1"/>
                </a:solidFill>
              </a:rPr>
              <a:t>vụ</a:t>
            </a:r>
            <a:r>
              <a:rPr lang="es-ES_tradnl" sz="1400" dirty="0">
                <a:solidFill>
                  <a:schemeClr val="tx1"/>
                </a:solidFill>
              </a:rPr>
              <a:t> </a:t>
            </a:r>
            <a:r>
              <a:rPr lang="es-ES_tradnl" sz="1400" dirty="0" err="1">
                <a:solidFill>
                  <a:schemeClr val="tx1"/>
                </a:solidFill>
              </a:rPr>
              <a:t>án</a:t>
            </a:r>
            <a:r>
              <a:rPr lang="es-ES_tradnl" sz="1400" dirty="0">
                <a:solidFill>
                  <a:schemeClr val="tx1"/>
                </a:solidFill>
              </a:rPr>
              <a:t> </a:t>
            </a:r>
            <a:r>
              <a:rPr lang="es-ES_tradnl" sz="1400" dirty="0" err="1">
                <a:solidFill>
                  <a:schemeClr val="tx1"/>
                </a:solidFill>
              </a:rPr>
              <a:t>đang</a:t>
            </a:r>
            <a:r>
              <a:rPr lang="es-ES_tradnl" sz="1400" dirty="0">
                <a:solidFill>
                  <a:schemeClr val="tx1"/>
                </a:solidFill>
              </a:rPr>
              <a:t> </a:t>
            </a:r>
            <a:r>
              <a:rPr lang="es-ES_tradnl" sz="1400" dirty="0" err="1">
                <a:solidFill>
                  <a:schemeClr val="tx1"/>
                </a:solidFill>
              </a:rPr>
              <a:t>tồn</a:t>
            </a:r>
            <a:r>
              <a:rPr lang="es-ES_tradnl" sz="1400" dirty="0">
                <a:solidFill>
                  <a:schemeClr val="tx1"/>
                </a:solidFill>
              </a:rPr>
              <a:t> </a:t>
            </a:r>
            <a:r>
              <a:rPr lang="es-ES_tradnl" sz="1400" dirty="0" err="1">
                <a:solidFill>
                  <a:schemeClr val="tx1"/>
                </a:solidFill>
              </a:rPr>
              <a:t>tại</a:t>
            </a:r>
            <a:r>
              <a:rPr lang="es-ES_tradnl" sz="1400" dirty="0">
                <a:solidFill>
                  <a:schemeClr val="tx1"/>
                </a:solidFill>
              </a:rPr>
              <a:t>/</a:t>
            </a:r>
            <a:r>
              <a:rPr lang="es-ES_tradnl" sz="1400" dirty="0" err="1">
                <a:solidFill>
                  <a:schemeClr val="tx1"/>
                </a:solidFill>
              </a:rPr>
              <a:t>tiếp</a:t>
            </a:r>
            <a:r>
              <a:rPr lang="es-ES_tradnl" sz="1400" dirty="0">
                <a:solidFill>
                  <a:schemeClr val="tx1"/>
                </a:solidFill>
              </a:rPr>
              <a:t> </a:t>
            </a:r>
            <a:r>
              <a:rPr lang="es-ES_tradnl" sz="1400" dirty="0" err="1">
                <a:solidFill>
                  <a:schemeClr val="tx1"/>
                </a:solidFill>
              </a:rPr>
              <a:t>tục</a:t>
            </a:r>
            <a:r>
              <a:rPr lang="es-ES_tradnl" sz="1400" dirty="0">
                <a:solidFill>
                  <a:schemeClr val="tx1"/>
                </a:solidFill>
              </a:rPr>
              <a:t> </a:t>
            </a:r>
            <a:r>
              <a:rPr lang="es-ES_tradnl" sz="1400" dirty="0" err="1">
                <a:solidFill>
                  <a:schemeClr val="tx1"/>
                </a:solidFill>
              </a:rPr>
              <a:t>giải</a:t>
            </a:r>
            <a:r>
              <a:rPr lang="es-ES_tradnl" sz="1400" dirty="0">
                <a:solidFill>
                  <a:schemeClr val="tx1"/>
                </a:solidFill>
              </a:rPr>
              <a:t> </a:t>
            </a:r>
            <a:r>
              <a:rPr lang="es-ES_tradnl" sz="1400" dirty="0" err="1">
                <a:solidFill>
                  <a:schemeClr val="tx1"/>
                </a:solidFill>
              </a:rPr>
              <a:t>quyết</a:t>
            </a:r>
            <a:r>
              <a:rPr lang="es-ES_tradnl" sz="1400" dirty="0">
                <a:solidFill>
                  <a:schemeClr val="tx1"/>
                </a:solidFill>
              </a:rPr>
              <a:t> </a:t>
            </a:r>
            <a:r>
              <a:rPr lang="es-ES_tradnl" sz="1400" dirty="0" err="1">
                <a:solidFill>
                  <a:schemeClr val="tx1"/>
                </a:solidFill>
              </a:rPr>
              <a:t>các</a:t>
            </a:r>
            <a:r>
              <a:rPr lang="es-ES_tradnl" sz="1400" dirty="0">
                <a:solidFill>
                  <a:schemeClr val="tx1"/>
                </a:solidFill>
              </a:rPr>
              <a:t> </a:t>
            </a:r>
            <a:r>
              <a:rPr lang="es-ES_tradnl" sz="1400" dirty="0" err="1">
                <a:solidFill>
                  <a:schemeClr val="tx1"/>
                </a:solidFill>
              </a:rPr>
              <a:t>vụ</a:t>
            </a:r>
            <a:r>
              <a:rPr lang="es-ES_tradnl" sz="1400" dirty="0">
                <a:solidFill>
                  <a:schemeClr val="tx1"/>
                </a:solidFill>
              </a:rPr>
              <a:t> </a:t>
            </a:r>
            <a:r>
              <a:rPr lang="es-ES_tradnl" sz="1400" dirty="0" err="1">
                <a:solidFill>
                  <a:schemeClr val="tx1"/>
                </a:solidFill>
              </a:rPr>
              <a:t>án</a:t>
            </a:r>
            <a:endParaRPr lang="es-ES_tradnl" sz="1400" dirty="0">
              <a:solidFill>
                <a:schemeClr val="tx1"/>
              </a:solidFill>
            </a:endParaRPr>
          </a:p>
          <a:p>
            <a:r>
              <a:rPr lang="es-ES_tradnl" sz="1400" dirty="0">
                <a:solidFill>
                  <a:schemeClr val="tx1"/>
                </a:solidFill>
              </a:rPr>
              <a:t>3. </a:t>
            </a:r>
            <a:r>
              <a:rPr lang="es-ES_tradnl" sz="1400" dirty="0" err="1">
                <a:solidFill>
                  <a:schemeClr val="tx1"/>
                </a:solidFill>
              </a:rPr>
              <a:t>Chia</a:t>
            </a:r>
            <a:r>
              <a:rPr lang="es-ES_tradnl" sz="1400" dirty="0">
                <a:solidFill>
                  <a:schemeClr val="tx1"/>
                </a:solidFill>
              </a:rPr>
              <a:t> </a:t>
            </a:r>
            <a:r>
              <a:rPr lang="es-ES_tradnl" sz="1400" dirty="0" err="1">
                <a:solidFill>
                  <a:schemeClr val="tx1"/>
                </a:solidFill>
              </a:rPr>
              <a:t>sẻ</a:t>
            </a:r>
            <a:r>
              <a:rPr lang="es-ES_tradnl" sz="1400" dirty="0">
                <a:solidFill>
                  <a:schemeClr val="tx1"/>
                </a:solidFill>
              </a:rPr>
              <a:t> </a:t>
            </a:r>
            <a:r>
              <a:rPr lang="es-ES_tradnl" sz="1400" dirty="0" err="1">
                <a:solidFill>
                  <a:schemeClr val="tx1"/>
                </a:solidFill>
              </a:rPr>
              <a:t>thông</a:t>
            </a:r>
            <a:r>
              <a:rPr lang="es-ES_tradnl" sz="1400" dirty="0">
                <a:solidFill>
                  <a:schemeClr val="tx1"/>
                </a:solidFill>
              </a:rPr>
              <a:t> </a:t>
            </a:r>
            <a:r>
              <a:rPr lang="es-ES_tradnl" sz="1400" dirty="0" err="1">
                <a:solidFill>
                  <a:schemeClr val="tx1"/>
                </a:solidFill>
              </a:rPr>
              <a:t>tin</a:t>
            </a:r>
            <a:r>
              <a:rPr lang="es-ES_tradnl" sz="1400" dirty="0">
                <a:solidFill>
                  <a:schemeClr val="tx1"/>
                </a:solidFill>
              </a:rPr>
              <a:t> </a:t>
            </a:r>
            <a:r>
              <a:rPr lang="es-ES_tradnl" sz="1400" dirty="0" err="1">
                <a:solidFill>
                  <a:schemeClr val="tx1"/>
                </a:solidFill>
              </a:rPr>
              <a:t>về</a:t>
            </a:r>
            <a:r>
              <a:rPr lang="es-ES_tradnl" sz="1400" dirty="0">
                <a:solidFill>
                  <a:schemeClr val="tx1"/>
                </a:solidFill>
              </a:rPr>
              <a:t> </a:t>
            </a:r>
            <a:r>
              <a:rPr lang="es-ES_tradnl" sz="1400" dirty="0" err="1">
                <a:solidFill>
                  <a:schemeClr val="tx1"/>
                </a:solidFill>
              </a:rPr>
              <a:t>các</a:t>
            </a:r>
            <a:r>
              <a:rPr lang="es-ES_tradnl" sz="1400" dirty="0">
                <a:solidFill>
                  <a:schemeClr val="tx1"/>
                </a:solidFill>
              </a:rPr>
              <a:t> </a:t>
            </a:r>
            <a:r>
              <a:rPr lang="es-ES_tradnl" sz="1400" dirty="0" err="1">
                <a:solidFill>
                  <a:schemeClr val="tx1"/>
                </a:solidFill>
              </a:rPr>
              <a:t>vụ</a:t>
            </a:r>
            <a:r>
              <a:rPr lang="es-ES_tradnl" sz="1400" dirty="0">
                <a:solidFill>
                  <a:schemeClr val="tx1"/>
                </a:solidFill>
              </a:rPr>
              <a:t> </a:t>
            </a:r>
            <a:r>
              <a:rPr lang="es-ES_tradnl" sz="1400" dirty="0" err="1">
                <a:solidFill>
                  <a:schemeClr val="tx1"/>
                </a:solidFill>
              </a:rPr>
              <a:t>án</a:t>
            </a:r>
            <a:r>
              <a:rPr lang="es-ES_tradnl" sz="1400" dirty="0">
                <a:solidFill>
                  <a:schemeClr val="tx1"/>
                </a:solidFill>
              </a:rPr>
              <a:t> </a:t>
            </a:r>
            <a:r>
              <a:rPr lang="es-ES_tradnl" sz="1400" dirty="0" err="1">
                <a:solidFill>
                  <a:schemeClr val="tx1"/>
                </a:solidFill>
              </a:rPr>
              <a:t>mới</a:t>
            </a:r>
            <a:endParaRPr lang="es-ES_tradnl" sz="1400" dirty="0">
              <a:solidFill>
                <a:schemeClr val="tx1"/>
              </a:solidFill>
            </a:endParaRPr>
          </a:p>
          <a:p>
            <a:r>
              <a:rPr lang="es-ES_tradnl" sz="1400" dirty="0">
                <a:solidFill>
                  <a:schemeClr val="tx1"/>
                </a:solidFill>
              </a:rPr>
              <a:t>4. </a:t>
            </a:r>
            <a:r>
              <a:rPr lang="es-ES_tradnl" sz="1400" dirty="0" err="1">
                <a:solidFill>
                  <a:schemeClr val="tx1"/>
                </a:solidFill>
              </a:rPr>
              <a:t>Nắm</a:t>
            </a:r>
            <a:r>
              <a:rPr lang="es-ES_tradnl" sz="1400" dirty="0">
                <a:solidFill>
                  <a:schemeClr val="tx1"/>
                </a:solidFill>
              </a:rPr>
              <a:t> </a:t>
            </a:r>
            <a:r>
              <a:rPr lang="es-ES_tradnl" sz="1400" dirty="0" err="1">
                <a:solidFill>
                  <a:schemeClr val="tx1"/>
                </a:solidFill>
              </a:rPr>
              <a:t>bắt</a:t>
            </a:r>
            <a:r>
              <a:rPr lang="es-ES_tradnl" sz="1400" dirty="0">
                <a:solidFill>
                  <a:schemeClr val="tx1"/>
                </a:solidFill>
              </a:rPr>
              <a:t> </a:t>
            </a:r>
            <a:r>
              <a:rPr lang="es-ES_tradnl" sz="1400" dirty="0" err="1">
                <a:solidFill>
                  <a:schemeClr val="tx1"/>
                </a:solidFill>
              </a:rPr>
              <a:t>việc</a:t>
            </a:r>
            <a:r>
              <a:rPr lang="es-ES_tradnl" sz="1400" dirty="0">
                <a:solidFill>
                  <a:schemeClr val="tx1"/>
                </a:solidFill>
              </a:rPr>
              <a:t> </a:t>
            </a:r>
            <a:r>
              <a:rPr lang="es-ES_tradnl" sz="1400" dirty="0" err="1">
                <a:solidFill>
                  <a:schemeClr val="tx1"/>
                </a:solidFill>
              </a:rPr>
              <a:t>giải</a:t>
            </a:r>
            <a:r>
              <a:rPr lang="es-ES_tradnl" sz="1400" dirty="0">
                <a:solidFill>
                  <a:schemeClr val="tx1"/>
                </a:solidFill>
              </a:rPr>
              <a:t> </a:t>
            </a:r>
            <a:r>
              <a:rPr lang="es-ES_tradnl" sz="1400" dirty="0" err="1">
                <a:solidFill>
                  <a:schemeClr val="tx1"/>
                </a:solidFill>
              </a:rPr>
              <a:t>quyết</a:t>
            </a:r>
            <a:r>
              <a:rPr lang="es-ES_tradnl" sz="1400" dirty="0">
                <a:solidFill>
                  <a:schemeClr val="tx1"/>
                </a:solidFill>
              </a:rPr>
              <a:t> </a:t>
            </a:r>
            <a:r>
              <a:rPr lang="es-ES_tradnl" sz="1400" dirty="0" err="1">
                <a:solidFill>
                  <a:schemeClr val="tx1"/>
                </a:solidFill>
              </a:rPr>
              <a:t>và</a:t>
            </a:r>
            <a:r>
              <a:rPr lang="es-ES_tradnl" sz="1400" dirty="0">
                <a:solidFill>
                  <a:schemeClr val="tx1"/>
                </a:solidFill>
              </a:rPr>
              <a:t> </a:t>
            </a:r>
            <a:r>
              <a:rPr lang="es-ES_tradnl" sz="1400" dirty="0" err="1">
                <a:solidFill>
                  <a:schemeClr val="tx1"/>
                </a:solidFill>
              </a:rPr>
              <a:t>kết</a:t>
            </a:r>
            <a:r>
              <a:rPr lang="es-ES_tradnl" sz="1400" dirty="0">
                <a:solidFill>
                  <a:schemeClr val="tx1"/>
                </a:solidFill>
              </a:rPr>
              <a:t> </a:t>
            </a:r>
            <a:r>
              <a:rPr lang="es-ES_tradnl" sz="1400" dirty="0" err="1">
                <a:solidFill>
                  <a:schemeClr val="tx1"/>
                </a:solidFill>
              </a:rPr>
              <a:t>quả</a:t>
            </a:r>
            <a:endParaRPr lang="es-ES_tradnl" sz="1400" dirty="0">
              <a:solidFill>
                <a:schemeClr val="tx1"/>
              </a:solidFill>
            </a:endParaRPr>
          </a:p>
          <a:p>
            <a:r>
              <a:rPr lang="es-ES_tradnl" sz="1400" dirty="0">
                <a:solidFill>
                  <a:schemeClr val="tx1"/>
                </a:solidFill>
              </a:rPr>
              <a:t>5. </a:t>
            </a:r>
            <a:r>
              <a:rPr lang="es-ES_tradnl" sz="1400" dirty="0" err="1">
                <a:solidFill>
                  <a:schemeClr val="tx1"/>
                </a:solidFill>
              </a:rPr>
              <a:t>Định</a:t>
            </a:r>
            <a:r>
              <a:rPr lang="es-ES_tradnl" sz="1400" dirty="0">
                <a:solidFill>
                  <a:schemeClr val="tx1"/>
                </a:solidFill>
              </a:rPr>
              <a:t> </a:t>
            </a:r>
            <a:r>
              <a:rPr lang="es-ES_tradnl" sz="1400" dirty="0" err="1">
                <a:solidFill>
                  <a:schemeClr val="tx1"/>
                </a:solidFill>
              </a:rPr>
              <a:t>hướng</a:t>
            </a:r>
            <a:r>
              <a:rPr lang="es-ES_tradnl" sz="1400" dirty="0">
                <a:solidFill>
                  <a:schemeClr val="tx1"/>
                </a:solidFill>
              </a:rPr>
              <a:t> </a:t>
            </a:r>
            <a:r>
              <a:rPr lang="es-ES_tradnl" sz="1400" dirty="0" err="1">
                <a:solidFill>
                  <a:schemeClr val="tx1"/>
                </a:solidFill>
              </a:rPr>
              <a:t>tiếp</a:t>
            </a:r>
            <a:r>
              <a:rPr lang="es-ES_tradnl" sz="1400" dirty="0">
                <a:solidFill>
                  <a:schemeClr val="tx1"/>
                </a:solidFill>
              </a:rPr>
              <a:t> </a:t>
            </a:r>
            <a:r>
              <a:rPr lang="es-ES_tradnl" sz="1400" dirty="0" err="1">
                <a:solidFill>
                  <a:schemeClr val="tx1"/>
                </a:solidFill>
              </a:rPr>
              <a:t>theo</a:t>
            </a:r>
            <a:endParaRPr lang="en-US" sz="1400" dirty="0">
              <a:solidFill>
                <a:schemeClr val="tx1"/>
              </a:solidFill>
            </a:endParaRPr>
          </a:p>
        </p:txBody>
      </p:sp>
    </p:spTree>
    <p:extLst>
      <p:ext uri="{BB962C8B-B14F-4D97-AF65-F5344CB8AC3E}">
        <p14:creationId xmlns:p14="http://schemas.microsoft.com/office/powerpoint/2010/main" val="7437688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1458E9-F774-4B16-B6C5-C9EC48141BF3}"/>
              </a:ext>
            </a:extLst>
          </p:cNvPr>
          <p:cNvPicPr>
            <a:picLocks noChangeAspect="1"/>
          </p:cNvPicPr>
          <p:nvPr/>
        </p:nvPicPr>
        <p:blipFill rotWithShape="1">
          <a:blip r:embed="rId2"/>
          <a:srcRect b="3777"/>
          <a:stretch/>
        </p:blipFill>
        <p:spPr>
          <a:xfrm>
            <a:off x="-14056" y="859840"/>
            <a:ext cx="12192000" cy="5998160"/>
          </a:xfrm>
          <a:prstGeom prst="rect">
            <a:avLst/>
          </a:prstGeom>
        </p:spPr>
      </p:pic>
      <p:sp>
        <p:nvSpPr>
          <p:cNvPr id="5" name="Freeform: Shape 14">
            <a:extLst>
              <a:ext uri="{FF2B5EF4-FFF2-40B4-BE49-F238E27FC236}">
                <a16:creationId xmlns:a16="http://schemas.microsoft.com/office/drawing/2014/main" id="{E99BCA82-F4FE-4FE7-937E-DD225387B7DC}"/>
              </a:ext>
            </a:extLst>
          </p:cNvPr>
          <p:cNvSpPr>
            <a:spLocks/>
          </p:cNvSpPr>
          <p:nvPr/>
        </p:nvSpPr>
        <p:spPr bwMode="auto">
          <a:xfrm>
            <a:off x="3312766" y="1125069"/>
            <a:ext cx="5497351" cy="5597948"/>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noFill/>
          <a:ln w="57150">
            <a:solidFill>
              <a:schemeClr val="accent4">
                <a:lumMod val="40000"/>
                <a:lumOff val="60000"/>
              </a:schemeClr>
            </a:solidFill>
          </a:ln>
          <a:effectLst>
            <a:outerShdw blurRad="381000" dist="177800" dir="2700000" algn="tl" rotWithShape="0">
              <a:prstClr val="black">
                <a:alpha val="50000"/>
              </a:prstClr>
            </a:outerShdw>
          </a:effec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6" name="Freeform: Shape 22">
            <a:extLst>
              <a:ext uri="{FF2B5EF4-FFF2-40B4-BE49-F238E27FC236}">
                <a16:creationId xmlns:a16="http://schemas.microsoft.com/office/drawing/2014/main" id="{FCF5F01D-4B41-4521-B445-8C9D7A8F1665}"/>
              </a:ext>
            </a:extLst>
          </p:cNvPr>
          <p:cNvSpPr>
            <a:spLocks/>
          </p:cNvSpPr>
          <p:nvPr/>
        </p:nvSpPr>
        <p:spPr bwMode="auto">
          <a:xfrm>
            <a:off x="609600" y="859840"/>
            <a:ext cx="2837861" cy="3563631"/>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chemeClr val="accent4">
              <a:lumMod val="40000"/>
              <a:lumOff val="60000"/>
            </a:schemeClr>
          </a:solidFill>
          <a:ln>
            <a:solidFill>
              <a:schemeClr val="tx1"/>
            </a:solidFill>
          </a:ln>
          <a:effectLst>
            <a:outerShdw blurRad="381000" dist="177800" dir="2700000" algn="tl" rotWithShape="0">
              <a:prstClr val="black">
                <a:alpha val="50000"/>
              </a:prstClr>
            </a:outerShdw>
          </a:effec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8" name="Freeform: Shape 24">
            <a:extLst>
              <a:ext uri="{FF2B5EF4-FFF2-40B4-BE49-F238E27FC236}">
                <a16:creationId xmlns:a16="http://schemas.microsoft.com/office/drawing/2014/main" id="{4FB7732D-1F53-4141-B868-F5AE64D9CE45}"/>
              </a:ext>
            </a:extLst>
          </p:cNvPr>
          <p:cNvSpPr>
            <a:spLocks/>
          </p:cNvSpPr>
          <p:nvPr/>
        </p:nvSpPr>
        <p:spPr bwMode="auto">
          <a:xfrm>
            <a:off x="8490442" y="909869"/>
            <a:ext cx="3091958" cy="3658041"/>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chemeClr val="accent4">
              <a:lumMod val="40000"/>
              <a:lumOff val="60000"/>
            </a:schemeClr>
          </a:solidFill>
          <a:ln>
            <a:solidFill>
              <a:schemeClr val="tx1"/>
            </a:solidFill>
          </a:ln>
          <a:effectLst>
            <a:outerShdw blurRad="381000" dist="177800" dir="2700000" algn="tl" rotWithShape="0">
              <a:prstClr val="black">
                <a:alpha val="50000"/>
              </a:prstClr>
            </a:outerShdw>
          </a:effec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10" name="Rectangle 9">
            <a:extLst>
              <a:ext uri="{FF2B5EF4-FFF2-40B4-BE49-F238E27FC236}">
                <a16:creationId xmlns:a16="http://schemas.microsoft.com/office/drawing/2014/main" id="{4385A320-5E93-485B-8E6D-38D65A2FA4C2}"/>
              </a:ext>
            </a:extLst>
          </p:cNvPr>
          <p:cNvSpPr/>
          <p:nvPr/>
        </p:nvSpPr>
        <p:spPr>
          <a:xfrm>
            <a:off x="51704" y="46210"/>
            <a:ext cx="10831863" cy="863659"/>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eaLnBrk="0" fontAlgn="base" hangingPunct="0">
              <a:spcBef>
                <a:spcPct val="0"/>
              </a:spcBef>
              <a:spcAft>
                <a:spcPct val="0"/>
              </a:spcAft>
              <a:defRPr/>
            </a:pPr>
            <a:r>
              <a:rPr lang="is-IS" sz="3600" b="1" dirty="0">
                <a:solidFill>
                  <a:schemeClr val="tx1"/>
                </a:solidFill>
                <a:effectLst>
                  <a:outerShdw blurRad="38100" dist="38100" dir="2700000" algn="tl">
                    <a:srgbClr val="000000">
                      <a:alpha val="43137"/>
                    </a:srgbClr>
                  </a:outerShdw>
                </a:effectLst>
              </a:rPr>
              <a:t>KẾT QUẢ TÍCH CỰC</a:t>
            </a:r>
            <a:endParaRPr kumimoji="0" lang="en-MY"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ndParaRPr>
          </a:p>
        </p:txBody>
      </p:sp>
      <p:pic>
        <p:nvPicPr>
          <p:cNvPr id="11" name="Picture 10">
            <a:extLst>
              <a:ext uri="{FF2B5EF4-FFF2-40B4-BE49-F238E27FC236}">
                <a16:creationId xmlns:a16="http://schemas.microsoft.com/office/drawing/2014/main" id="{7B8E1E09-B1C1-4D2A-B02F-7790E23F22D9}"/>
              </a:ext>
            </a:extLst>
          </p:cNvPr>
          <p:cNvPicPr>
            <a:picLocks noChangeAspect="1" noChangeArrowheads="1"/>
          </p:cNvPicPr>
          <p:nvPr/>
        </p:nvPicPr>
        <p:blipFill>
          <a:blip r:embed="rId3"/>
          <a:srcRect/>
          <a:stretch>
            <a:fillRect/>
          </a:stretch>
        </p:blipFill>
        <p:spPr bwMode="auto">
          <a:xfrm>
            <a:off x="11187871" y="261409"/>
            <a:ext cx="737784" cy="863659"/>
          </a:xfrm>
          <a:prstGeom prst="rect">
            <a:avLst/>
          </a:prstGeom>
          <a:ln w="228600" cap="sq" cmpd="thickThin">
            <a:solidFill>
              <a:schemeClr val="accent1">
                <a:lumMod val="50000"/>
              </a:schemeClr>
            </a:solidFill>
            <a:prstDash val="solid"/>
            <a:miter lim="800000"/>
          </a:ln>
          <a:effectLst>
            <a:glow rad="63500">
              <a:schemeClr val="accent1">
                <a:satMod val="175000"/>
                <a:alpha val="40000"/>
              </a:schemeClr>
            </a:glow>
            <a:innerShdw blurRad="76200">
              <a:srgbClr val="000000"/>
            </a:innerShdw>
          </a:effectLst>
        </p:spPr>
      </p:pic>
      <p:sp>
        <p:nvSpPr>
          <p:cNvPr id="13" name="Rectangle 12"/>
          <p:cNvSpPr/>
          <p:nvPr/>
        </p:nvSpPr>
        <p:spPr>
          <a:xfrm>
            <a:off x="3623029" y="2325190"/>
            <a:ext cx="4832995" cy="323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err="1">
                <a:solidFill>
                  <a:schemeClr val="tx1"/>
                </a:solidFill>
              </a:rPr>
              <a:t>Vào</a:t>
            </a:r>
            <a:r>
              <a:rPr lang="pt-BR" sz="1400" dirty="0">
                <a:solidFill>
                  <a:schemeClr val="tx1"/>
                </a:solidFill>
              </a:rPr>
              <a:t> </a:t>
            </a:r>
            <a:r>
              <a:rPr lang="pt-BR" sz="1400" dirty="0" err="1">
                <a:solidFill>
                  <a:schemeClr val="tx1"/>
                </a:solidFill>
              </a:rPr>
              <a:t>tháng</a:t>
            </a:r>
            <a:r>
              <a:rPr lang="pt-BR" sz="1400" dirty="0">
                <a:solidFill>
                  <a:schemeClr val="tx1"/>
                </a:solidFill>
              </a:rPr>
              <a:t> 8 </a:t>
            </a:r>
            <a:r>
              <a:rPr lang="pt-BR" sz="1400" dirty="0" err="1">
                <a:solidFill>
                  <a:schemeClr val="tx1"/>
                </a:solidFill>
              </a:rPr>
              <a:t>năm</a:t>
            </a:r>
            <a:r>
              <a:rPr lang="pt-BR" sz="1400" dirty="0">
                <a:solidFill>
                  <a:schemeClr val="tx1"/>
                </a:solidFill>
              </a:rPr>
              <a:t> 2018, CSHG </a:t>
            </a:r>
            <a:r>
              <a:rPr lang="pt-BR" sz="1400" dirty="0" err="1">
                <a:solidFill>
                  <a:schemeClr val="tx1"/>
                </a:solidFill>
              </a:rPr>
              <a:t>Malaysia</a:t>
            </a:r>
            <a:r>
              <a:rPr lang="pt-BR" sz="1400" dirty="0">
                <a:solidFill>
                  <a:schemeClr val="tx1"/>
                </a:solidFill>
              </a:rPr>
              <a:t> </a:t>
            </a:r>
            <a:r>
              <a:rPr lang="pt-BR" sz="1400" dirty="0" err="1">
                <a:solidFill>
                  <a:schemeClr val="tx1"/>
                </a:solidFill>
              </a:rPr>
              <a:t>nhận</a:t>
            </a:r>
            <a:r>
              <a:rPr lang="pt-BR" sz="1400" dirty="0">
                <a:solidFill>
                  <a:schemeClr val="tx1"/>
                </a:solidFill>
              </a:rPr>
              <a:t> </a:t>
            </a:r>
            <a:r>
              <a:rPr lang="pt-BR" sz="1400" dirty="0" err="1">
                <a:solidFill>
                  <a:schemeClr val="tx1"/>
                </a:solidFill>
              </a:rPr>
              <a:t>được</a:t>
            </a:r>
            <a:r>
              <a:rPr lang="pt-BR" sz="1400" dirty="0">
                <a:solidFill>
                  <a:schemeClr val="tx1"/>
                </a:solidFill>
              </a:rPr>
              <a:t> </a:t>
            </a:r>
            <a:r>
              <a:rPr lang="pt-BR" sz="1400" dirty="0" err="1">
                <a:solidFill>
                  <a:schemeClr val="tx1"/>
                </a:solidFill>
              </a:rPr>
              <a:t>thông</a:t>
            </a:r>
            <a:r>
              <a:rPr lang="pt-BR" sz="1400" dirty="0">
                <a:solidFill>
                  <a:schemeClr val="tx1"/>
                </a:solidFill>
              </a:rPr>
              <a:t> </a:t>
            </a:r>
            <a:r>
              <a:rPr lang="pt-BR" sz="1400" dirty="0" err="1">
                <a:solidFill>
                  <a:schemeClr val="tx1"/>
                </a:solidFill>
              </a:rPr>
              <a:t>tin</a:t>
            </a:r>
            <a:r>
              <a:rPr lang="pt-BR" sz="1400" dirty="0">
                <a:solidFill>
                  <a:schemeClr val="tx1"/>
                </a:solidFill>
              </a:rPr>
              <a:t> </a:t>
            </a:r>
            <a:r>
              <a:rPr lang="pt-BR" sz="1400" dirty="0" err="1">
                <a:solidFill>
                  <a:schemeClr val="tx1"/>
                </a:solidFill>
              </a:rPr>
              <a:t>từ</a:t>
            </a:r>
            <a:r>
              <a:rPr lang="pt-BR" sz="1400" dirty="0">
                <a:solidFill>
                  <a:schemeClr val="tx1"/>
                </a:solidFill>
              </a:rPr>
              <a:t> </a:t>
            </a:r>
            <a:r>
              <a:rPr lang="pt-BR" sz="1400" dirty="0" err="1">
                <a:solidFill>
                  <a:schemeClr val="tx1"/>
                </a:solidFill>
              </a:rPr>
              <a:t>Trung</a:t>
            </a:r>
            <a:r>
              <a:rPr lang="pt-BR" sz="1400" dirty="0">
                <a:solidFill>
                  <a:schemeClr val="tx1"/>
                </a:solidFill>
              </a:rPr>
              <a:t> </a:t>
            </a:r>
            <a:r>
              <a:rPr lang="pt-BR" sz="1400" dirty="0" err="1">
                <a:solidFill>
                  <a:schemeClr val="tx1"/>
                </a:solidFill>
              </a:rPr>
              <a:t>tâm</a:t>
            </a:r>
            <a:r>
              <a:rPr lang="pt-BR" sz="1400" dirty="0">
                <a:solidFill>
                  <a:schemeClr val="tx1"/>
                </a:solidFill>
              </a:rPr>
              <a:t> </a:t>
            </a:r>
            <a:r>
              <a:rPr lang="pt-BR" sz="1400" dirty="0" err="1">
                <a:solidFill>
                  <a:schemeClr val="tx1"/>
                </a:solidFill>
              </a:rPr>
              <a:t>Bảo</a:t>
            </a:r>
            <a:r>
              <a:rPr lang="pt-BR" sz="1400" dirty="0">
                <a:solidFill>
                  <a:schemeClr val="tx1"/>
                </a:solidFill>
              </a:rPr>
              <a:t> </a:t>
            </a:r>
            <a:r>
              <a:rPr lang="pt-BR" sz="1400" dirty="0" err="1">
                <a:solidFill>
                  <a:schemeClr val="tx1"/>
                </a:solidFill>
              </a:rPr>
              <a:t>vệ</a:t>
            </a:r>
            <a:r>
              <a:rPr lang="pt-BR" sz="1400" dirty="0">
                <a:solidFill>
                  <a:schemeClr val="tx1"/>
                </a:solidFill>
              </a:rPr>
              <a:t> </a:t>
            </a:r>
            <a:r>
              <a:rPr lang="pt-BR" sz="1400" dirty="0" err="1">
                <a:solidFill>
                  <a:schemeClr val="tx1"/>
                </a:solidFill>
              </a:rPr>
              <a:t>phụ</a:t>
            </a:r>
            <a:r>
              <a:rPr lang="pt-BR" sz="1400" dirty="0">
                <a:solidFill>
                  <a:schemeClr val="tx1"/>
                </a:solidFill>
              </a:rPr>
              <a:t> </a:t>
            </a:r>
            <a:r>
              <a:rPr lang="pt-BR" sz="1400" dirty="0" err="1">
                <a:solidFill>
                  <a:schemeClr val="tx1"/>
                </a:solidFill>
              </a:rPr>
              <a:t>nữ</a:t>
            </a:r>
            <a:r>
              <a:rPr lang="pt-BR" sz="1400" dirty="0">
                <a:solidFill>
                  <a:schemeClr val="tx1"/>
                </a:solidFill>
              </a:rPr>
              <a:t> </a:t>
            </a:r>
            <a:r>
              <a:rPr lang="pt-BR" sz="1400" dirty="0" err="1">
                <a:solidFill>
                  <a:schemeClr val="tx1"/>
                </a:solidFill>
              </a:rPr>
              <a:t>và</a:t>
            </a:r>
            <a:r>
              <a:rPr lang="pt-BR" sz="1400" dirty="0">
                <a:solidFill>
                  <a:schemeClr val="tx1"/>
                </a:solidFill>
              </a:rPr>
              <a:t> </a:t>
            </a:r>
            <a:r>
              <a:rPr lang="pt-BR" sz="1400" dirty="0" err="1">
                <a:solidFill>
                  <a:schemeClr val="tx1"/>
                </a:solidFill>
              </a:rPr>
              <a:t>trẻ</a:t>
            </a:r>
            <a:r>
              <a:rPr lang="pt-BR" sz="1400" dirty="0">
                <a:solidFill>
                  <a:schemeClr val="tx1"/>
                </a:solidFill>
              </a:rPr>
              <a:t> em, CSQG </a:t>
            </a:r>
            <a:r>
              <a:rPr lang="pt-BR" sz="1400" dirty="0" err="1">
                <a:solidFill>
                  <a:schemeClr val="tx1"/>
                </a:solidFill>
              </a:rPr>
              <a:t>Philippines</a:t>
            </a:r>
            <a:r>
              <a:rPr lang="pt-BR" sz="1400" dirty="0">
                <a:solidFill>
                  <a:schemeClr val="tx1"/>
                </a:solidFill>
              </a:rPr>
              <a:t> </a:t>
            </a:r>
            <a:r>
              <a:rPr lang="pt-BR" sz="1400" dirty="0" err="1">
                <a:solidFill>
                  <a:schemeClr val="tx1"/>
                </a:solidFill>
              </a:rPr>
              <a:t>về</a:t>
            </a:r>
            <a:r>
              <a:rPr lang="pt-BR" sz="1400" dirty="0">
                <a:solidFill>
                  <a:schemeClr val="tx1"/>
                </a:solidFill>
              </a:rPr>
              <a:t> </a:t>
            </a:r>
            <a:r>
              <a:rPr lang="pt-BR" sz="1400" dirty="0" err="1">
                <a:solidFill>
                  <a:schemeClr val="tx1"/>
                </a:solidFill>
              </a:rPr>
              <a:t>các</a:t>
            </a:r>
            <a:r>
              <a:rPr lang="pt-BR" sz="1400" dirty="0">
                <a:solidFill>
                  <a:schemeClr val="tx1"/>
                </a:solidFill>
              </a:rPr>
              <a:t> </a:t>
            </a:r>
            <a:r>
              <a:rPr lang="pt-BR" sz="1400" dirty="0" err="1">
                <a:solidFill>
                  <a:schemeClr val="tx1"/>
                </a:solidFill>
              </a:rPr>
              <a:t>hoạt</a:t>
            </a:r>
            <a:r>
              <a:rPr lang="pt-BR" sz="1400" dirty="0">
                <a:solidFill>
                  <a:schemeClr val="tx1"/>
                </a:solidFill>
              </a:rPr>
              <a:t> </a:t>
            </a:r>
            <a:r>
              <a:rPr lang="pt-BR" sz="1400" dirty="0" err="1">
                <a:solidFill>
                  <a:schemeClr val="tx1"/>
                </a:solidFill>
              </a:rPr>
              <a:t>động</a:t>
            </a:r>
            <a:r>
              <a:rPr lang="pt-BR" sz="1400" dirty="0">
                <a:solidFill>
                  <a:schemeClr val="tx1"/>
                </a:solidFill>
              </a:rPr>
              <a:t> </a:t>
            </a:r>
            <a:r>
              <a:rPr lang="pt-BR" sz="1400" dirty="0" err="1">
                <a:solidFill>
                  <a:schemeClr val="tx1"/>
                </a:solidFill>
              </a:rPr>
              <a:t>mua</a:t>
            </a:r>
            <a:r>
              <a:rPr lang="pt-BR" sz="1400" dirty="0">
                <a:solidFill>
                  <a:schemeClr val="tx1"/>
                </a:solidFill>
              </a:rPr>
              <a:t> </a:t>
            </a:r>
            <a:r>
              <a:rPr lang="pt-BR" sz="1400" dirty="0" err="1">
                <a:solidFill>
                  <a:schemeClr val="tx1"/>
                </a:solidFill>
              </a:rPr>
              <a:t>bán</a:t>
            </a:r>
            <a:r>
              <a:rPr lang="pt-BR" sz="1400" dirty="0">
                <a:solidFill>
                  <a:schemeClr val="tx1"/>
                </a:solidFill>
              </a:rPr>
              <a:t> </a:t>
            </a:r>
            <a:r>
              <a:rPr lang="pt-BR" sz="1400" dirty="0" err="1">
                <a:solidFill>
                  <a:schemeClr val="tx1"/>
                </a:solidFill>
              </a:rPr>
              <a:t>người</a:t>
            </a:r>
            <a:r>
              <a:rPr lang="pt-BR" sz="1400" dirty="0">
                <a:solidFill>
                  <a:schemeClr val="tx1"/>
                </a:solidFill>
              </a:rPr>
              <a:t> </a:t>
            </a:r>
            <a:r>
              <a:rPr lang="pt-BR" sz="1400" dirty="0" err="1">
                <a:solidFill>
                  <a:schemeClr val="tx1"/>
                </a:solidFill>
              </a:rPr>
              <a:t>với</a:t>
            </a:r>
            <a:r>
              <a:rPr lang="pt-BR" sz="1400" dirty="0">
                <a:solidFill>
                  <a:schemeClr val="tx1"/>
                </a:solidFill>
              </a:rPr>
              <a:t> </a:t>
            </a:r>
            <a:r>
              <a:rPr lang="pt-BR" sz="1400" dirty="0" err="1">
                <a:solidFill>
                  <a:schemeClr val="tx1"/>
                </a:solidFill>
              </a:rPr>
              <a:t>mục</a:t>
            </a:r>
            <a:r>
              <a:rPr lang="pt-BR" sz="1400" dirty="0">
                <a:solidFill>
                  <a:schemeClr val="tx1"/>
                </a:solidFill>
              </a:rPr>
              <a:t> </a:t>
            </a:r>
            <a:r>
              <a:rPr lang="pt-BR" sz="1400" dirty="0" err="1">
                <a:solidFill>
                  <a:schemeClr val="tx1"/>
                </a:solidFill>
              </a:rPr>
              <a:t>đích</a:t>
            </a:r>
            <a:r>
              <a:rPr lang="pt-BR" sz="1400" dirty="0">
                <a:solidFill>
                  <a:schemeClr val="tx1"/>
                </a:solidFill>
              </a:rPr>
              <a:t> </a:t>
            </a:r>
            <a:r>
              <a:rPr lang="pt-BR" sz="1400" dirty="0" err="1">
                <a:solidFill>
                  <a:schemeClr val="tx1"/>
                </a:solidFill>
              </a:rPr>
              <a:t>bóc</a:t>
            </a:r>
            <a:r>
              <a:rPr lang="pt-BR" sz="1400" dirty="0">
                <a:solidFill>
                  <a:schemeClr val="tx1"/>
                </a:solidFill>
              </a:rPr>
              <a:t> </a:t>
            </a:r>
            <a:r>
              <a:rPr lang="pt-BR" sz="1400" dirty="0" err="1">
                <a:solidFill>
                  <a:schemeClr val="tx1"/>
                </a:solidFill>
              </a:rPr>
              <a:t>lột</a:t>
            </a:r>
            <a:r>
              <a:rPr lang="pt-BR" sz="1400" dirty="0">
                <a:solidFill>
                  <a:schemeClr val="tx1"/>
                </a:solidFill>
              </a:rPr>
              <a:t> </a:t>
            </a:r>
            <a:r>
              <a:rPr lang="pt-BR" sz="1400" dirty="0" err="1">
                <a:solidFill>
                  <a:schemeClr val="tx1"/>
                </a:solidFill>
              </a:rPr>
              <a:t>tình</a:t>
            </a:r>
            <a:r>
              <a:rPr lang="pt-BR" sz="1400" dirty="0">
                <a:solidFill>
                  <a:schemeClr val="tx1"/>
                </a:solidFill>
              </a:rPr>
              <a:t> </a:t>
            </a:r>
            <a:r>
              <a:rPr lang="pt-BR" sz="1400" dirty="0" err="1">
                <a:solidFill>
                  <a:schemeClr val="tx1"/>
                </a:solidFill>
              </a:rPr>
              <a:t>dục</a:t>
            </a:r>
            <a:r>
              <a:rPr lang="pt-BR" sz="1400" dirty="0">
                <a:solidFill>
                  <a:schemeClr val="tx1"/>
                </a:solidFill>
              </a:rPr>
              <a:t> </a:t>
            </a:r>
            <a:r>
              <a:rPr lang="pt-BR" sz="1400" dirty="0" err="1">
                <a:solidFill>
                  <a:schemeClr val="tx1"/>
                </a:solidFill>
              </a:rPr>
              <a:t>liên</a:t>
            </a:r>
            <a:r>
              <a:rPr lang="pt-BR" sz="1400" dirty="0">
                <a:solidFill>
                  <a:schemeClr val="tx1"/>
                </a:solidFill>
              </a:rPr>
              <a:t> </a:t>
            </a:r>
            <a:r>
              <a:rPr lang="pt-BR" sz="1400" dirty="0" err="1">
                <a:solidFill>
                  <a:schemeClr val="tx1"/>
                </a:solidFill>
              </a:rPr>
              <a:t>quan</a:t>
            </a:r>
            <a:r>
              <a:rPr lang="pt-BR" sz="1400" dirty="0">
                <a:solidFill>
                  <a:schemeClr val="tx1"/>
                </a:solidFill>
              </a:rPr>
              <a:t> </a:t>
            </a:r>
            <a:r>
              <a:rPr lang="pt-BR" sz="1400" dirty="0" err="1">
                <a:solidFill>
                  <a:schemeClr val="tx1"/>
                </a:solidFill>
              </a:rPr>
              <a:t>đến</a:t>
            </a:r>
            <a:r>
              <a:rPr lang="pt-BR" sz="1400" dirty="0">
                <a:solidFill>
                  <a:schemeClr val="tx1"/>
                </a:solidFill>
              </a:rPr>
              <a:t> </a:t>
            </a:r>
            <a:r>
              <a:rPr lang="pt-BR" sz="1400" dirty="0" err="1">
                <a:solidFill>
                  <a:schemeClr val="tx1"/>
                </a:solidFill>
              </a:rPr>
              <a:t>công</a:t>
            </a:r>
            <a:r>
              <a:rPr lang="pt-BR" sz="1400" dirty="0">
                <a:solidFill>
                  <a:schemeClr val="tx1"/>
                </a:solidFill>
              </a:rPr>
              <a:t> </a:t>
            </a:r>
            <a:r>
              <a:rPr lang="pt-BR" sz="1400" dirty="0" err="1">
                <a:solidFill>
                  <a:schemeClr val="tx1"/>
                </a:solidFill>
              </a:rPr>
              <a:t>dân</a:t>
            </a:r>
            <a:r>
              <a:rPr lang="pt-BR" sz="1400" dirty="0">
                <a:solidFill>
                  <a:schemeClr val="tx1"/>
                </a:solidFill>
              </a:rPr>
              <a:t> </a:t>
            </a:r>
            <a:r>
              <a:rPr lang="pt-BR" sz="1400" dirty="0" err="1">
                <a:solidFill>
                  <a:schemeClr val="tx1"/>
                </a:solidFill>
              </a:rPr>
              <a:t>Philippines</a:t>
            </a:r>
            <a:r>
              <a:rPr lang="pt-BR" sz="1400" dirty="0">
                <a:solidFill>
                  <a:schemeClr val="tx1"/>
                </a:solidFill>
              </a:rPr>
              <a:t>.</a:t>
            </a:r>
          </a:p>
          <a:p>
            <a:pPr algn="ctr"/>
            <a:endParaRPr lang="pt-BR" sz="1400" dirty="0">
              <a:solidFill>
                <a:schemeClr val="tx1"/>
              </a:solidFill>
            </a:endParaRPr>
          </a:p>
          <a:p>
            <a:pPr algn="ctr"/>
            <a:r>
              <a:rPr lang="pt-BR" sz="1400" dirty="0" err="1">
                <a:solidFill>
                  <a:schemeClr val="tx1"/>
                </a:solidFill>
              </a:rPr>
              <a:t>Dựa</a:t>
            </a:r>
            <a:r>
              <a:rPr lang="pt-BR" sz="1400" dirty="0">
                <a:solidFill>
                  <a:schemeClr val="tx1"/>
                </a:solidFill>
              </a:rPr>
              <a:t> </a:t>
            </a:r>
            <a:r>
              <a:rPr lang="pt-BR" sz="1400" dirty="0" err="1">
                <a:solidFill>
                  <a:schemeClr val="tx1"/>
                </a:solidFill>
              </a:rPr>
              <a:t>trên</a:t>
            </a:r>
            <a:r>
              <a:rPr lang="pt-BR" sz="1400" dirty="0">
                <a:solidFill>
                  <a:schemeClr val="tx1"/>
                </a:solidFill>
              </a:rPr>
              <a:t> </a:t>
            </a:r>
            <a:r>
              <a:rPr lang="pt-BR" sz="1400" dirty="0" err="1">
                <a:solidFill>
                  <a:schemeClr val="tx1"/>
                </a:solidFill>
              </a:rPr>
              <a:t>thông</a:t>
            </a:r>
            <a:r>
              <a:rPr lang="pt-BR" sz="1400" dirty="0">
                <a:solidFill>
                  <a:schemeClr val="tx1"/>
                </a:solidFill>
              </a:rPr>
              <a:t> </a:t>
            </a:r>
            <a:r>
              <a:rPr lang="pt-BR" sz="1400" dirty="0" err="1">
                <a:solidFill>
                  <a:schemeClr val="tx1"/>
                </a:solidFill>
              </a:rPr>
              <a:t>tin</a:t>
            </a:r>
            <a:r>
              <a:rPr lang="pt-BR" sz="1400" dirty="0">
                <a:solidFill>
                  <a:schemeClr val="tx1"/>
                </a:solidFill>
              </a:rPr>
              <a:t> </a:t>
            </a:r>
            <a:r>
              <a:rPr lang="pt-BR" sz="1400" dirty="0" err="1">
                <a:solidFill>
                  <a:schemeClr val="tx1"/>
                </a:solidFill>
              </a:rPr>
              <a:t>được</a:t>
            </a:r>
            <a:r>
              <a:rPr lang="pt-BR" sz="1400" dirty="0">
                <a:solidFill>
                  <a:schemeClr val="tx1"/>
                </a:solidFill>
              </a:rPr>
              <a:t> </a:t>
            </a:r>
            <a:r>
              <a:rPr lang="pt-BR" sz="1400" dirty="0" err="1">
                <a:solidFill>
                  <a:schemeClr val="tx1"/>
                </a:solidFill>
              </a:rPr>
              <a:t>cung</a:t>
            </a:r>
            <a:r>
              <a:rPr lang="pt-BR" sz="1400" dirty="0">
                <a:solidFill>
                  <a:schemeClr val="tx1"/>
                </a:solidFill>
              </a:rPr>
              <a:t> </a:t>
            </a:r>
            <a:r>
              <a:rPr lang="pt-BR" sz="1400" dirty="0" err="1">
                <a:solidFill>
                  <a:schemeClr val="tx1"/>
                </a:solidFill>
              </a:rPr>
              <a:t>cấp</a:t>
            </a:r>
            <a:r>
              <a:rPr lang="pt-BR" sz="1400" dirty="0">
                <a:solidFill>
                  <a:schemeClr val="tx1"/>
                </a:solidFill>
              </a:rPr>
              <a:t>, </a:t>
            </a:r>
            <a:r>
              <a:rPr lang="pt-BR" sz="1400" dirty="0" err="1">
                <a:solidFill>
                  <a:schemeClr val="tx1"/>
                </a:solidFill>
              </a:rPr>
              <a:t>vào</a:t>
            </a:r>
            <a:r>
              <a:rPr lang="pt-BR" sz="1400" dirty="0">
                <a:solidFill>
                  <a:schemeClr val="tx1"/>
                </a:solidFill>
              </a:rPr>
              <a:t> </a:t>
            </a:r>
            <a:r>
              <a:rPr lang="pt-BR" sz="1400" dirty="0" err="1">
                <a:solidFill>
                  <a:schemeClr val="tx1"/>
                </a:solidFill>
              </a:rPr>
              <a:t>ngày</a:t>
            </a:r>
            <a:r>
              <a:rPr lang="pt-BR" sz="1400" dirty="0">
                <a:solidFill>
                  <a:schemeClr val="tx1"/>
                </a:solidFill>
              </a:rPr>
              <a:t> 15 </a:t>
            </a:r>
            <a:r>
              <a:rPr lang="pt-BR" sz="1400" dirty="0" err="1">
                <a:solidFill>
                  <a:schemeClr val="tx1"/>
                </a:solidFill>
              </a:rPr>
              <a:t>tháng</a:t>
            </a:r>
            <a:r>
              <a:rPr lang="pt-BR" sz="1400" dirty="0">
                <a:solidFill>
                  <a:schemeClr val="tx1"/>
                </a:solidFill>
              </a:rPr>
              <a:t> 8 </a:t>
            </a:r>
            <a:r>
              <a:rPr lang="pt-BR" sz="1400" dirty="0" err="1">
                <a:solidFill>
                  <a:schemeClr val="tx1"/>
                </a:solidFill>
              </a:rPr>
              <a:t>năm</a:t>
            </a:r>
            <a:r>
              <a:rPr lang="pt-BR" sz="1400" dirty="0">
                <a:solidFill>
                  <a:schemeClr val="tx1"/>
                </a:solidFill>
              </a:rPr>
              <a:t> 2018, </a:t>
            </a:r>
            <a:r>
              <a:rPr lang="pt-BR" sz="1400" dirty="0" err="1">
                <a:solidFill>
                  <a:schemeClr val="tx1"/>
                </a:solidFill>
              </a:rPr>
              <a:t>một</a:t>
            </a:r>
            <a:r>
              <a:rPr lang="pt-BR" sz="1400" dirty="0">
                <a:solidFill>
                  <a:schemeClr val="tx1"/>
                </a:solidFill>
              </a:rPr>
              <a:t> </a:t>
            </a:r>
            <a:r>
              <a:rPr lang="pt-BR" sz="1400" dirty="0" err="1">
                <a:solidFill>
                  <a:schemeClr val="tx1"/>
                </a:solidFill>
              </a:rPr>
              <a:t>đội</a:t>
            </a:r>
            <a:r>
              <a:rPr lang="pt-BR" sz="1400" dirty="0">
                <a:solidFill>
                  <a:schemeClr val="tx1"/>
                </a:solidFill>
              </a:rPr>
              <a:t> </a:t>
            </a:r>
            <a:r>
              <a:rPr lang="pt-BR" sz="1400" dirty="0" err="1">
                <a:solidFill>
                  <a:schemeClr val="tx1"/>
                </a:solidFill>
              </a:rPr>
              <a:t>thuộc</a:t>
            </a:r>
            <a:r>
              <a:rPr lang="pt-BR" sz="1400" dirty="0">
                <a:solidFill>
                  <a:schemeClr val="tx1"/>
                </a:solidFill>
              </a:rPr>
              <a:t> </a:t>
            </a:r>
            <a:r>
              <a:rPr lang="pt-BR" sz="1400" dirty="0" err="1">
                <a:solidFill>
                  <a:schemeClr val="tx1"/>
                </a:solidFill>
              </a:rPr>
              <a:t>Đơn</a:t>
            </a:r>
            <a:r>
              <a:rPr lang="pt-BR" sz="1400" dirty="0">
                <a:solidFill>
                  <a:schemeClr val="tx1"/>
                </a:solidFill>
              </a:rPr>
              <a:t> </a:t>
            </a:r>
            <a:r>
              <a:rPr lang="pt-BR" sz="1400" dirty="0" err="1">
                <a:solidFill>
                  <a:schemeClr val="tx1"/>
                </a:solidFill>
              </a:rPr>
              <a:t>vị</a:t>
            </a:r>
            <a:r>
              <a:rPr lang="pt-BR" sz="1400" dirty="0">
                <a:solidFill>
                  <a:schemeClr val="tx1"/>
                </a:solidFill>
              </a:rPr>
              <a:t> </a:t>
            </a:r>
            <a:r>
              <a:rPr lang="pt-BR" sz="1400" dirty="0" err="1">
                <a:solidFill>
                  <a:schemeClr val="tx1"/>
                </a:solidFill>
              </a:rPr>
              <a:t>Phòng</a:t>
            </a:r>
            <a:r>
              <a:rPr lang="pt-BR" sz="1400" dirty="0">
                <a:solidFill>
                  <a:schemeClr val="tx1"/>
                </a:solidFill>
              </a:rPr>
              <a:t>, </a:t>
            </a:r>
            <a:r>
              <a:rPr lang="pt-BR" sz="1400" dirty="0" err="1">
                <a:solidFill>
                  <a:schemeClr val="tx1"/>
                </a:solidFill>
              </a:rPr>
              <a:t>chống</a:t>
            </a:r>
            <a:r>
              <a:rPr lang="pt-BR" sz="1400" dirty="0">
                <a:solidFill>
                  <a:schemeClr val="tx1"/>
                </a:solidFill>
              </a:rPr>
              <a:t> </a:t>
            </a:r>
            <a:r>
              <a:rPr lang="pt-BR" sz="1400" dirty="0" err="1">
                <a:solidFill>
                  <a:schemeClr val="tx1"/>
                </a:solidFill>
              </a:rPr>
              <a:t>mua</a:t>
            </a:r>
            <a:r>
              <a:rPr lang="pt-BR" sz="1400" dirty="0">
                <a:solidFill>
                  <a:schemeClr val="tx1"/>
                </a:solidFill>
              </a:rPr>
              <a:t> </a:t>
            </a:r>
            <a:r>
              <a:rPr lang="pt-BR" sz="1400" dirty="0" err="1">
                <a:solidFill>
                  <a:schemeClr val="tx1"/>
                </a:solidFill>
              </a:rPr>
              <a:t>bán</a:t>
            </a:r>
            <a:r>
              <a:rPr lang="pt-BR" sz="1400" dirty="0">
                <a:solidFill>
                  <a:schemeClr val="tx1"/>
                </a:solidFill>
              </a:rPr>
              <a:t> </a:t>
            </a:r>
            <a:r>
              <a:rPr lang="pt-BR" sz="1400" dirty="0" err="1">
                <a:solidFill>
                  <a:schemeClr val="tx1"/>
                </a:solidFill>
              </a:rPr>
              <a:t>người</a:t>
            </a:r>
            <a:r>
              <a:rPr lang="pt-BR" sz="1400" dirty="0">
                <a:solidFill>
                  <a:schemeClr val="tx1"/>
                </a:solidFill>
              </a:rPr>
              <a:t> </a:t>
            </a:r>
            <a:r>
              <a:rPr lang="pt-BR" sz="1400" dirty="0" err="1">
                <a:solidFill>
                  <a:schemeClr val="tx1"/>
                </a:solidFill>
              </a:rPr>
              <a:t>và</a:t>
            </a:r>
            <a:r>
              <a:rPr lang="pt-BR" sz="1400" dirty="0">
                <a:solidFill>
                  <a:schemeClr val="tx1"/>
                </a:solidFill>
              </a:rPr>
              <a:t> </a:t>
            </a:r>
            <a:r>
              <a:rPr lang="pt-BR" sz="1400" dirty="0" err="1">
                <a:solidFill>
                  <a:schemeClr val="tx1"/>
                </a:solidFill>
              </a:rPr>
              <a:t>đưa</a:t>
            </a:r>
            <a:r>
              <a:rPr lang="pt-BR" sz="1400" dirty="0">
                <a:solidFill>
                  <a:schemeClr val="tx1"/>
                </a:solidFill>
              </a:rPr>
              <a:t> </a:t>
            </a:r>
            <a:r>
              <a:rPr lang="pt-BR" sz="1400" dirty="0" err="1">
                <a:solidFill>
                  <a:schemeClr val="tx1"/>
                </a:solidFill>
              </a:rPr>
              <a:t>người</a:t>
            </a:r>
            <a:r>
              <a:rPr lang="pt-BR" sz="1400" dirty="0">
                <a:solidFill>
                  <a:schemeClr val="tx1"/>
                </a:solidFill>
              </a:rPr>
              <a:t> </a:t>
            </a:r>
            <a:r>
              <a:rPr lang="pt-BR" sz="1400" dirty="0" err="1">
                <a:solidFill>
                  <a:schemeClr val="tx1"/>
                </a:solidFill>
              </a:rPr>
              <a:t>di</a:t>
            </a:r>
            <a:r>
              <a:rPr lang="pt-BR" sz="1400" dirty="0">
                <a:solidFill>
                  <a:schemeClr val="tx1"/>
                </a:solidFill>
              </a:rPr>
              <a:t> </a:t>
            </a:r>
            <a:r>
              <a:rPr lang="pt-BR" sz="1400" dirty="0" err="1">
                <a:solidFill>
                  <a:schemeClr val="tx1"/>
                </a:solidFill>
              </a:rPr>
              <a:t>cư</a:t>
            </a:r>
            <a:r>
              <a:rPr lang="pt-BR" sz="1400" dirty="0">
                <a:solidFill>
                  <a:schemeClr val="tx1"/>
                </a:solidFill>
              </a:rPr>
              <a:t> </a:t>
            </a:r>
            <a:r>
              <a:rPr lang="pt-BR" sz="1400" dirty="0" err="1">
                <a:solidFill>
                  <a:schemeClr val="tx1"/>
                </a:solidFill>
              </a:rPr>
              <a:t>trái</a:t>
            </a:r>
            <a:r>
              <a:rPr lang="pt-BR" sz="1400" dirty="0">
                <a:solidFill>
                  <a:schemeClr val="tx1"/>
                </a:solidFill>
              </a:rPr>
              <a:t> </a:t>
            </a:r>
            <a:r>
              <a:rPr lang="pt-BR" sz="1400" dirty="0" err="1">
                <a:solidFill>
                  <a:schemeClr val="tx1"/>
                </a:solidFill>
              </a:rPr>
              <a:t>phép</a:t>
            </a:r>
            <a:r>
              <a:rPr lang="pt-BR" sz="1400" dirty="0">
                <a:solidFill>
                  <a:schemeClr val="tx1"/>
                </a:solidFill>
              </a:rPr>
              <a:t> </a:t>
            </a:r>
            <a:r>
              <a:rPr lang="pt-BR" sz="1400" dirty="0" err="1">
                <a:solidFill>
                  <a:schemeClr val="tx1"/>
                </a:solidFill>
              </a:rPr>
              <a:t>đã</a:t>
            </a:r>
            <a:r>
              <a:rPr lang="pt-BR" sz="1400" dirty="0">
                <a:solidFill>
                  <a:schemeClr val="tx1"/>
                </a:solidFill>
              </a:rPr>
              <a:t> </a:t>
            </a:r>
            <a:r>
              <a:rPr lang="pt-BR" sz="1400" dirty="0" err="1">
                <a:solidFill>
                  <a:schemeClr val="tx1"/>
                </a:solidFill>
              </a:rPr>
              <a:t>tiến</a:t>
            </a:r>
            <a:r>
              <a:rPr lang="pt-BR" sz="1400" dirty="0">
                <a:solidFill>
                  <a:schemeClr val="tx1"/>
                </a:solidFill>
              </a:rPr>
              <a:t> </a:t>
            </a:r>
            <a:r>
              <a:rPr lang="pt-BR" sz="1400" dirty="0" err="1">
                <a:solidFill>
                  <a:schemeClr val="tx1"/>
                </a:solidFill>
              </a:rPr>
              <a:t>hành</a:t>
            </a:r>
            <a:r>
              <a:rPr lang="pt-BR" sz="1400" dirty="0">
                <a:solidFill>
                  <a:schemeClr val="tx1"/>
                </a:solidFill>
              </a:rPr>
              <a:t> </a:t>
            </a:r>
            <a:r>
              <a:rPr lang="pt-BR" sz="1400" dirty="0" err="1">
                <a:solidFill>
                  <a:schemeClr val="tx1"/>
                </a:solidFill>
              </a:rPr>
              <a:t>một</a:t>
            </a:r>
            <a:r>
              <a:rPr lang="pt-BR" sz="1400" dirty="0">
                <a:solidFill>
                  <a:schemeClr val="tx1"/>
                </a:solidFill>
              </a:rPr>
              <a:t> </a:t>
            </a:r>
            <a:r>
              <a:rPr lang="pt-BR" sz="1400" dirty="0" err="1">
                <a:solidFill>
                  <a:schemeClr val="tx1"/>
                </a:solidFill>
              </a:rPr>
              <a:t>cuộc</a:t>
            </a:r>
            <a:r>
              <a:rPr lang="pt-BR" sz="1400" dirty="0">
                <a:solidFill>
                  <a:schemeClr val="tx1"/>
                </a:solidFill>
              </a:rPr>
              <a:t> </a:t>
            </a:r>
            <a:r>
              <a:rPr lang="pt-BR" sz="1400" dirty="0" err="1">
                <a:solidFill>
                  <a:schemeClr val="tx1"/>
                </a:solidFill>
              </a:rPr>
              <a:t>đột</a:t>
            </a:r>
            <a:r>
              <a:rPr lang="pt-BR" sz="1400" dirty="0">
                <a:solidFill>
                  <a:schemeClr val="tx1"/>
                </a:solidFill>
              </a:rPr>
              <a:t> </a:t>
            </a:r>
            <a:r>
              <a:rPr lang="pt-BR" sz="1400" dirty="0" err="1">
                <a:solidFill>
                  <a:schemeClr val="tx1"/>
                </a:solidFill>
              </a:rPr>
              <a:t>kích</a:t>
            </a:r>
            <a:r>
              <a:rPr lang="pt-BR" sz="1400" dirty="0">
                <a:solidFill>
                  <a:schemeClr val="tx1"/>
                </a:solidFill>
              </a:rPr>
              <a:t> </a:t>
            </a:r>
            <a:r>
              <a:rPr lang="pt-BR" sz="1400" dirty="0" err="1">
                <a:solidFill>
                  <a:schemeClr val="tx1"/>
                </a:solidFill>
              </a:rPr>
              <a:t>tại</a:t>
            </a:r>
            <a:r>
              <a:rPr lang="pt-BR" sz="1400" dirty="0">
                <a:solidFill>
                  <a:schemeClr val="tx1"/>
                </a:solidFill>
              </a:rPr>
              <a:t> </a:t>
            </a:r>
            <a:r>
              <a:rPr lang="pt-BR" sz="1400" dirty="0" err="1">
                <a:solidFill>
                  <a:schemeClr val="tx1"/>
                </a:solidFill>
              </a:rPr>
              <a:t>địa</a:t>
            </a:r>
            <a:r>
              <a:rPr lang="pt-BR" sz="1400" dirty="0">
                <a:solidFill>
                  <a:schemeClr val="tx1"/>
                </a:solidFill>
              </a:rPr>
              <a:t> </a:t>
            </a:r>
            <a:r>
              <a:rPr lang="pt-BR" sz="1400" dirty="0" err="1">
                <a:solidFill>
                  <a:schemeClr val="tx1"/>
                </a:solidFill>
              </a:rPr>
              <a:t>chỉ</a:t>
            </a:r>
            <a:r>
              <a:rPr lang="pt-BR" sz="1400" dirty="0">
                <a:solidFill>
                  <a:schemeClr val="tx1"/>
                </a:solidFill>
              </a:rPr>
              <a:t> </a:t>
            </a:r>
            <a:r>
              <a:rPr lang="pt-BR" sz="1400" dirty="0" err="1">
                <a:solidFill>
                  <a:schemeClr val="tx1"/>
                </a:solidFill>
              </a:rPr>
              <a:t>số</a:t>
            </a:r>
            <a:r>
              <a:rPr lang="pt-BR" sz="1400" dirty="0">
                <a:solidFill>
                  <a:schemeClr val="tx1"/>
                </a:solidFill>
              </a:rPr>
              <a:t> 1507, </a:t>
            </a:r>
            <a:r>
              <a:rPr lang="pt-BR" sz="1400" dirty="0" err="1">
                <a:solidFill>
                  <a:schemeClr val="tx1"/>
                </a:solidFill>
              </a:rPr>
              <a:t>tầng</a:t>
            </a:r>
            <a:r>
              <a:rPr lang="pt-BR" sz="1400" dirty="0">
                <a:solidFill>
                  <a:schemeClr val="tx1"/>
                </a:solidFill>
              </a:rPr>
              <a:t> 15, </a:t>
            </a:r>
            <a:r>
              <a:rPr lang="pt-BR" sz="1400" dirty="0" err="1">
                <a:solidFill>
                  <a:schemeClr val="tx1"/>
                </a:solidFill>
              </a:rPr>
              <a:t>Tòa</a:t>
            </a:r>
            <a:r>
              <a:rPr lang="pt-BR" sz="1400" dirty="0">
                <a:solidFill>
                  <a:schemeClr val="tx1"/>
                </a:solidFill>
              </a:rPr>
              <a:t> </a:t>
            </a:r>
            <a:r>
              <a:rPr lang="pt-BR" sz="1400" dirty="0" err="1">
                <a:solidFill>
                  <a:schemeClr val="tx1"/>
                </a:solidFill>
              </a:rPr>
              <a:t>tháp</a:t>
            </a:r>
            <a:r>
              <a:rPr lang="pt-BR" sz="1400" dirty="0">
                <a:solidFill>
                  <a:schemeClr val="tx1"/>
                </a:solidFill>
              </a:rPr>
              <a:t> </a:t>
            </a:r>
            <a:r>
              <a:rPr lang="pt-BR" sz="1400" dirty="0" err="1">
                <a:solidFill>
                  <a:schemeClr val="tx1"/>
                </a:solidFill>
              </a:rPr>
              <a:t>Pinnacle</a:t>
            </a:r>
            <a:r>
              <a:rPr lang="pt-BR" sz="1400" dirty="0">
                <a:solidFill>
                  <a:schemeClr val="tx1"/>
                </a:solidFill>
              </a:rPr>
              <a:t>, </a:t>
            </a:r>
            <a:r>
              <a:rPr lang="pt-BR" sz="1400" dirty="0" err="1">
                <a:solidFill>
                  <a:schemeClr val="tx1"/>
                </a:solidFill>
              </a:rPr>
              <a:t>Jalan</a:t>
            </a:r>
            <a:r>
              <a:rPr lang="pt-BR" sz="1400" dirty="0">
                <a:solidFill>
                  <a:schemeClr val="tx1"/>
                </a:solidFill>
              </a:rPr>
              <a:t> Dato ’Abdullah </a:t>
            </a:r>
            <a:r>
              <a:rPr lang="pt-BR" sz="1400" dirty="0" err="1">
                <a:solidFill>
                  <a:schemeClr val="tx1"/>
                </a:solidFill>
              </a:rPr>
              <a:t>Tahir</a:t>
            </a:r>
            <a:r>
              <a:rPr lang="pt-BR" sz="1400" dirty="0">
                <a:solidFill>
                  <a:schemeClr val="tx1"/>
                </a:solidFill>
              </a:rPr>
              <a:t>, Johore Bahru.</a:t>
            </a:r>
          </a:p>
          <a:p>
            <a:pPr algn="ctr"/>
            <a:endParaRPr lang="pt-BR" sz="1400" dirty="0">
              <a:solidFill>
                <a:schemeClr val="tx1"/>
              </a:solidFill>
            </a:endParaRPr>
          </a:p>
          <a:p>
            <a:pPr algn="ctr"/>
            <a:r>
              <a:rPr lang="pt-BR" sz="1400" dirty="0" err="1">
                <a:solidFill>
                  <a:schemeClr val="tx1"/>
                </a:solidFill>
              </a:rPr>
              <a:t>Cảnh</a:t>
            </a:r>
            <a:r>
              <a:rPr lang="pt-BR" sz="1400" dirty="0">
                <a:solidFill>
                  <a:schemeClr val="tx1"/>
                </a:solidFill>
              </a:rPr>
              <a:t> </a:t>
            </a:r>
            <a:r>
              <a:rPr lang="pt-BR" sz="1400" dirty="0" err="1">
                <a:solidFill>
                  <a:schemeClr val="tx1"/>
                </a:solidFill>
              </a:rPr>
              <a:t>sát</a:t>
            </a:r>
            <a:r>
              <a:rPr lang="pt-BR" sz="1400" dirty="0">
                <a:solidFill>
                  <a:schemeClr val="tx1"/>
                </a:solidFill>
              </a:rPr>
              <a:t> </a:t>
            </a:r>
            <a:r>
              <a:rPr lang="pt-BR" sz="1400" dirty="0" err="1">
                <a:solidFill>
                  <a:schemeClr val="tx1"/>
                </a:solidFill>
              </a:rPr>
              <a:t>đã</a:t>
            </a:r>
            <a:r>
              <a:rPr lang="pt-BR" sz="1400" dirty="0">
                <a:solidFill>
                  <a:schemeClr val="tx1"/>
                </a:solidFill>
              </a:rPr>
              <a:t> </a:t>
            </a:r>
            <a:r>
              <a:rPr lang="pt-BR" sz="1400" dirty="0" err="1">
                <a:solidFill>
                  <a:schemeClr val="tx1"/>
                </a:solidFill>
              </a:rPr>
              <a:t>tiến</a:t>
            </a:r>
            <a:r>
              <a:rPr lang="pt-BR" sz="1400" dirty="0">
                <a:solidFill>
                  <a:schemeClr val="tx1"/>
                </a:solidFill>
              </a:rPr>
              <a:t> </a:t>
            </a:r>
            <a:r>
              <a:rPr lang="pt-BR" sz="1400" dirty="0" err="1">
                <a:solidFill>
                  <a:schemeClr val="tx1"/>
                </a:solidFill>
              </a:rPr>
              <a:t>hành</a:t>
            </a:r>
            <a:r>
              <a:rPr lang="pt-BR" sz="1400" dirty="0">
                <a:solidFill>
                  <a:schemeClr val="tx1"/>
                </a:solidFill>
              </a:rPr>
              <a:t> </a:t>
            </a:r>
            <a:r>
              <a:rPr lang="pt-BR" sz="1400" dirty="0" err="1">
                <a:solidFill>
                  <a:schemeClr val="tx1"/>
                </a:solidFill>
              </a:rPr>
              <a:t>chiến</a:t>
            </a:r>
            <a:r>
              <a:rPr lang="pt-BR" sz="1400" dirty="0">
                <a:solidFill>
                  <a:schemeClr val="tx1"/>
                </a:solidFill>
              </a:rPr>
              <a:t> </a:t>
            </a:r>
            <a:r>
              <a:rPr lang="pt-BR" sz="1400" dirty="0" err="1">
                <a:solidFill>
                  <a:schemeClr val="tx1"/>
                </a:solidFill>
              </a:rPr>
              <a:t>dịch</a:t>
            </a:r>
            <a:r>
              <a:rPr lang="pt-BR" sz="1400" dirty="0">
                <a:solidFill>
                  <a:schemeClr val="tx1"/>
                </a:solidFill>
              </a:rPr>
              <a:t> </a:t>
            </a:r>
            <a:r>
              <a:rPr lang="pt-BR" sz="1400" dirty="0" err="1">
                <a:solidFill>
                  <a:schemeClr val="tx1"/>
                </a:solidFill>
              </a:rPr>
              <a:t>và</a:t>
            </a:r>
            <a:r>
              <a:rPr lang="pt-BR" sz="1400" dirty="0">
                <a:solidFill>
                  <a:schemeClr val="tx1"/>
                </a:solidFill>
              </a:rPr>
              <a:t> </a:t>
            </a:r>
            <a:r>
              <a:rPr lang="pt-BR" sz="1400" dirty="0" err="1">
                <a:solidFill>
                  <a:schemeClr val="tx1"/>
                </a:solidFill>
              </a:rPr>
              <a:t>giải</a:t>
            </a:r>
            <a:r>
              <a:rPr lang="pt-BR" sz="1400" dirty="0">
                <a:solidFill>
                  <a:schemeClr val="tx1"/>
                </a:solidFill>
              </a:rPr>
              <a:t> </a:t>
            </a:r>
            <a:r>
              <a:rPr lang="pt-BR" sz="1400" dirty="0" err="1">
                <a:solidFill>
                  <a:schemeClr val="tx1"/>
                </a:solidFill>
              </a:rPr>
              <a:t>cứu</a:t>
            </a:r>
            <a:r>
              <a:rPr lang="pt-BR" sz="1400" dirty="0">
                <a:solidFill>
                  <a:schemeClr val="tx1"/>
                </a:solidFill>
              </a:rPr>
              <a:t> 27 </a:t>
            </a:r>
            <a:r>
              <a:rPr lang="pt-BR" sz="1400" dirty="0" err="1">
                <a:solidFill>
                  <a:schemeClr val="tx1"/>
                </a:solidFill>
              </a:rPr>
              <a:t>công</a:t>
            </a:r>
            <a:r>
              <a:rPr lang="pt-BR" sz="1400" dirty="0">
                <a:solidFill>
                  <a:schemeClr val="tx1"/>
                </a:solidFill>
              </a:rPr>
              <a:t> </a:t>
            </a:r>
            <a:r>
              <a:rPr lang="pt-BR" sz="1400" dirty="0" err="1">
                <a:solidFill>
                  <a:schemeClr val="tx1"/>
                </a:solidFill>
              </a:rPr>
              <a:t>dân</a:t>
            </a:r>
            <a:r>
              <a:rPr lang="pt-BR" sz="1400" dirty="0">
                <a:solidFill>
                  <a:schemeClr val="tx1"/>
                </a:solidFill>
              </a:rPr>
              <a:t> </a:t>
            </a:r>
            <a:r>
              <a:rPr lang="pt-BR" sz="1400" dirty="0" err="1">
                <a:solidFill>
                  <a:schemeClr val="tx1"/>
                </a:solidFill>
              </a:rPr>
              <a:t>Philippines</a:t>
            </a:r>
            <a:r>
              <a:rPr lang="pt-BR" sz="1400" dirty="0">
                <a:solidFill>
                  <a:schemeClr val="tx1"/>
                </a:solidFill>
              </a:rPr>
              <a:t> </a:t>
            </a:r>
            <a:r>
              <a:rPr lang="pt-BR" sz="1400" dirty="0" err="1">
                <a:solidFill>
                  <a:schemeClr val="tx1"/>
                </a:solidFill>
              </a:rPr>
              <a:t>dựa</a:t>
            </a:r>
            <a:r>
              <a:rPr lang="pt-BR" sz="1400" dirty="0">
                <a:solidFill>
                  <a:schemeClr val="tx1"/>
                </a:solidFill>
              </a:rPr>
              <a:t> </a:t>
            </a:r>
            <a:r>
              <a:rPr lang="pt-BR" sz="1400" dirty="0" err="1">
                <a:solidFill>
                  <a:schemeClr val="tx1"/>
                </a:solidFill>
              </a:rPr>
              <a:t>trên</a:t>
            </a:r>
            <a:r>
              <a:rPr lang="pt-BR" sz="1400" dirty="0">
                <a:solidFill>
                  <a:schemeClr val="tx1"/>
                </a:solidFill>
              </a:rPr>
              <a:t> </a:t>
            </a:r>
            <a:r>
              <a:rPr lang="pt-BR" sz="1400" dirty="0" err="1">
                <a:solidFill>
                  <a:schemeClr val="tx1"/>
                </a:solidFill>
              </a:rPr>
              <a:t>thông</a:t>
            </a:r>
            <a:r>
              <a:rPr lang="pt-BR" sz="1400" dirty="0">
                <a:solidFill>
                  <a:schemeClr val="tx1"/>
                </a:solidFill>
              </a:rPr>
              <a:t> </a:t>
            </a:r>
            <a:r>
              <a:rPr lang="pt-BR" sz="1400" dirty="0" err="1">
                <a:solidFill>
                  <a:schemeClr val="tx1"/>
                </a:solidFill>
              </a:rPr>
              <a:t>tin</a:t>
            </a:r>
            <a:r>
              <a:rPr lang="pt-BR" sz="1400" dirty="0">
                <a:solidFill>
                  <a:schemeClr val="tx1"/>
                </a:solidFill>
              </a:rPr>
              <a:t> </a:t>
            </a:r>
            <a:r>
              <a:rPr lang="pt-BR" sz="1400" dirty="0" err="1">
                <a:solidFill>
                  <a:schemeClr val="tx1"/>
                </a:solidFill>
              </a:rPr>
              <a:t>được</a:t>
            </a:r>
            <a:r>
              <a:rPr lang="pt-BR" sz="1400" dirty="0">
                <a:solidFill>
                  <a:schemeClr val="tx1"/>
                </a:solidFill>
              </a:rPr>
              <a:t> </a:t>
            </a:r>
            <a:r>
              <a:rPr lang="pt-BR" sz="1400" dirty="0" err="1">
                <a:solidFill>
                  <a:schemeClr val="tx1"/>
                </a:solidFill>
              </a:rPr>
              <a:t>cung</a:t>
            </a:r>
            <a:r>
              <a:rPr lang="pt-BR" sz="1400" dirty="0">
                <a:solidFill>
                  <a:schemeClr val="tx1"/>
                </a:solidFill>
              </a:rPr>
              <a:t> </a:t>
            </a:r>
            <a:r>
              <a:rPr lang="pt-BR" sz="1400" dirty="0" err="1">
                <a:solidFill>
                  <a:schemeClr val="tx1"/>
                </a:solidFill>
              </a:rPr>
              <a:t>cấp</a:t>
            </a:r>
            <a:r>
              <a:rPr lang="pt-BR" sz="1400" dirty="0">
                <a:solidFill>
                  <a:schemeClr val="tx1"/>
                </a:solidFill>
              </a:rPr>
              <a:t>. </a:t>
            </a:r>
            <a:r>
              <a:rPr lang="pt-BR" sz="1400" dirty="0" err="1">
                <a:solidFill>
                  <a:schemeClr val="tx1"/>
                </a:solidFill>
              </a:rPr>
              <a:t>Cảnh</a:t>
            </a:r>
            <a:r>
              <a:rPr lang="pt-BR" sz="1400" dirty="0">
                <a:solidFill>
                  <a:schemeClr val="tx1"/>
                </a:solidFill>
              </a:rPr>
              <a:t> </a:t>
            </a:r>
            <a:r>
              <a:rPr lang="pt-BR" sz="1400" dirty="0" err="1">
                <a:solidFill>
                  <a:schemeClr val="tx1"/>
                </a:solidFill>
              </a:rPr>
              <a:t>sát</a:t>
            </a:r>
            <a:r>
              <a:rPr lang="pt-BR" sz="1400" dirty="0">
                <a:solidFill>
                  <a:schemeClr val="tx1"/>
                </a:solidFill>
              </a:rPr>
              <a:t> </a:t>
            </a:r>
            <a:r>
              <a:rPr lang="pt-BR" sz="1400" dirty="0" err="1">
                <a:solidFill>
                  <a:schemeClr val="tx1"/>
                </a:solidFill>
              </a:rPr>
              <a:t>cũng</a:t>
            </a:r>
            <a:r>
              <a:rPr lang="pt-BR" sz="1400" dirty="0">
                <a:solidFill>
                  <a:schemeClr val="tx1"/>
                </a:solidFill>
              </a:rPr>
              <a:t> </a:t>
            </a:r>
            <a:r>
              <a:rPr lang="pt-BR" sz="1400" dirty="0" err="1">
                <a:solidFill>
                  <a:schemeClr val="tx1"/>
                </a:solidFill>
              </a:rPr>
              <a:t>bắt</a:t>
            </a:r>
            <a:r>
              <a:rPr lang="pt-BR" sz="1400" dirty="0">
                <a:solidFill>
                  <a:schemeClr val="tx1"/>
                </a:solidFill>
              </a:rPr>
              <a:t> </a:t>
            </a:r>
            <a:r>
              <a:rPr lang="pt-BR" sz="1400" dirty="0" err="1">
                <a:solidFill>
                  <a:schemeClr val="tx1"/>
                </a:solidFill>
              </a:rPr>
              <a:t>giữ</a:t>
            </a:r>
            <a:r>
              <a:rPr lang="pt-BR" sz="1400" dirty="0">
                <a:solidFill>
                  <a:schemeClr val="tx1"/>
                </a:solidFill>
              </a:rPr>
              <a:t> </a:t>
            </a:r>
            <a:r>
              <a:rPr lang="pt-BR" sz="1400" dirty="0" err="1">
                <a:solidFill>
                  <a:schemeClr val="tx1"/>
                </a:solidFill>
              </a:rPr>
              <a:t>một</a:t>
            </a:r>
            <a:r>
              <a:rPr lang="pt-BR" sz="1400" dirty="0">
                <a:solidFill>
                  <a:schemeClr val="tx1"/>
                </a:solidFill>
              </a:rPr>
              <a:t> </a:t>
            </a:r>
            <a:r>
              <a:rPr lang="pt-BR" sz="1400" dirty="0" err="1">
                <a:solidFill>
                  <a:schemeClr val="tx1"/>
                </a:solidFill>
              </a:rPr>
              <a:t>thủ</a:t>
            </a:r>
            <a:r>
              <a:rPr lang="pt-BR" sz="1400" dirty="0">
                <a:solidFill>
                  <a:schemeClr val="tx1"/>
                </a:solidFill>
              </a:rPr>
              <a:t> </a:t>
            </a:r>
            <a:r>
              <a:rPr lang="pt-BR" sz="1400" dirty="0" err="1">
                <a:solidFill>
                  <a:schemeClr val="tx1"/>
                </a:solidFill>
              </a:rPr>
              <a:t>phạm</a:t>
            </a:r>
            <a:r>
              <a:rPr lang="pt-BR" sz="1400" dirty="0">
                <a:solidFill>
                  <a:schemeClr val="tx1"/>
                </a:solidFill>
              </a:rPr>
              <a:t> </a:t>
            </a:r>
            <a:r>
              <a:rPr lang="pt-BR" sz="1400" dirty="0" err="1">
                <a:solidFill>
                  <a:schemeClr val="tx1"/>
                </a:solidFill>
              </a:rPr>
              <a:t>là</a:t>
            </a:r>
            <a:r>
              <a:rPr lang="pt-BR" sz="1400" dirty="0">
                <a:solidFill>
                  <a:schemeClr val="tx1"/>
                </a:solidFill>
              </a:rPr>
              <a:t> </a:t>
            </a:r>
            <a:r>
              <a:rPr lang="pt-BR" sz="1400" dirty="0" err="1">
                <a:solidFill>
                  <a:schemeClr val="tx1"/>
                </a:solidFill>
              </a:rPr>
              <a:t>người</a:t>
            </a:r>
            <a:r>
              <a:rPr lang="pt-BR" sz="1400" dirty="0">
                <a:solidFill>
                  <a:schemeClr val="tx1"/>
                </a:solidFill>
              </a:rPr>
              <a:t> </a:t>
            </a:r>
            <a:r>
              <a:rPr lang="pt-BR" sz="1400" dirty="0" err="1">
                <a:solidFill>
                  <a:schemeClr val="tx1"/>
                </a:solidFill>
              </a:rPr>
              <a:t>Philippines</a:t>
            </a:r>
            <a:r>
              <a:rPr lang="pt-BR" sz="1400" dirty="0">
                <a:solidFill>
                  <a:schemeClr val="tx1"/>
                </a:solidFill>
              </a:rPr>
              <a:t>. </a:t>
            </a:r>
            <a:r>
              <a:rPr lang="pt-BR" sz="1400" dirty="0" err="1">
                <a:solidFill>
                  <a:schemeClr val="tx1"/>
                </a:solidFill>
              </a:rPr>
              <a:t>Kết</a:t>
            </a:r>
            <a:r>
              <a:rPr lang="pt-BR" sz="1400" dirty="0">
                <a:solidFill>
                  <a:schemeClr val="tx1"/>
                </a:solidFill>
              </a:rPr>
              <a:t> </a:t>
            </a:r>
            <a:r>
              <a:rPr lang="pt-BR" sz="1400" dirty="0" err="1">
                <a:solidFill>
                  <a:schemeClr val="tx1"/>
                </a:solidFill>
              </a:rPr>
              <a:t>quả</a:t>
            </a:r>
            <a:r>
              <a:rPr lang="pt-BR" sz="1400" dirty="0">
                <a:solidFill>
                  <a:schemeClr val="tx1"/>
                </a:solidFill>
              </a:rPr>
              <a:t> điều </a:t>
            </a:r>
            <a:r>
              <a:rPr lang="pt-BR" sz="1400" dirty="0" err="1">
                <a:solidFill>
                  <a:schemeClr val="tx1"/>
                </a:solidFill>
              </a:rPr>
              <a:t>tra</a:t>
            </a:r>
            <a:r>
              <a:rPr lang="pt-BR" sz="1400" dirty="0">
                <a:solidFill>
                  <a:schemeClr val="tx1"/>
                </a:solidFill>
              </a:rPr>
              <a:t> </a:t>
            </a:r>
            <a:r>
              <a:rPr lang="pt-BR" sz="1400" dirty="0" err="1">
                <a:solidFill>
                  <a:schemeClr val="tx1"/>
                </a:solidFill>
              </a:rPr>
              <a:t>cho</a:t>
            </a:r>
            <a:r>
              <a:rPr lang="pt-BR" sz="1400" dirty="0">
                <a:solidFill>
                  <a:schemeClr val="tx1"/>
                </a:solidFill>
              </a:rPr>
              <a:t> </a:t>
            </a:r>
            <a:r>
              <a:rPr lang="pt-BR" sz="1400" dirty="0" err="1">
                <a:solidFill>
                  <a:schemeClr val="tx1"/>
                </a:solidFill>
              </a:rPr>
              <a:t>thấy</a:t>
            </a:r>
            <a:r>
              <a:rPr lang="pt-BR" sz="1400" dirty="0">
                <a:solidFill>
                  <a:schemeClr val="tx1"/>
                </a:solidFill>
              </a:rPr>
              <a:t> </a:t>
            </a:r>
            <a:r>
              <a:rPr lang="pt-BR" sz="1400" dirty="0" err="1">
                <a:solidFill>
                  <a:schemeClr val="tx1"/>
                </a:solidFill>
              </a:rPr>
              <a:t>rằng</a:t>
            </a:r>
            <a:r>
              <a:rPr lang="pt-BR" sz="1400" dirty="0">
                <a:solidFill>
                  <a:schemeClr val="tx1"/>
                </a:solidFill>
              </a:rPr>
              <a:t> </a:t>
            </a:r>
            <a:r>
              <a:rPr lang="pt-BR" sz="1400" dirty="0" err="1">
                <a:solidFill>
                  <a:schemeClr val="tx1"/>
                </a:solidFill>
              </a:rPr>
              <a:t>không</a:t>
            </a:r>
            <a:r>
              <a:rPr lang="pt-BR" sz="1400" dirty="0">
                <a:solidFill>
                  <a:schemeClr val="tx1"/>
                </a:solidFill>
              </a:rPr>
              <a:t> </a:t>
            </a:r>
            <a:r>
              <a:rPr lang="pt-BR" sz="1400" dirty="0" err="1">
                <a:solidFill>
                  <a:schemeClr val="tx1"/>
                </a:solidFill>
              </a:rPr>
              <a:t>có</a:t>
            </a:r>
            <a:r>
              <a:rPr lang="pt-BR" sz="1400" dirty="0">
                <a:solidFill>
                  <a:schemeClr val="tx1"/>
                </a:solidFill>
              </a:rPr>
              <a:t> </a:t>
            </a:r>
            <a:r>
              <a:rPr lang="pt-BR" sz="1400" dirty="0" err="1">
                <a:solidFill>
                  <a:schemeClr val="tx1"/>
                </a:solidFill>
              </a:rPr>
              <a:t>bất</a:t>
            </a:r>
            <a:r>
              <a:rPr lang="pt-BR" sz="1400" dirty="0">
                <a:solidFill>
                  <a:schemeClr val="tx1"/>
                </a:solidFill>
              </a:rPr>
              <a:t> </a:t>
            </a:r>
            <a:r>
              <a:rPr lang="pt-BR" sz="1400" dirty="0" err="1">
                <a:solidFill>
                  <a:schemeClr val="tx1"/>
                </a:solidFill>
              </a:rPr>
              <a:t>kỳ</a:t>
            </a:r>
            <a:r>
              <a:rPr lang="pt-BR" sz="1400" dirty="0">
                <a:solidFill>
                  <a:schemeClr val="tx1"/>
                </a:solidFill>
              </a:rPr>
              <a:t> </a:t>
            </a:r>
            <a:r>
              <a:rPr lang="pt-BR" sz="1400" dirty="0" err="1">
                <a:solidFill>
                  <a:schemeClr val="tx1"/>
                </a:solidFill>
              </a:rPr>
              <a:t>hình</a:t>
            </a:r>
            <a:r>
              <a:rPr lang="pt-BR" sz="1400" dirty="0">
                <a:solidFill>
                  <a:schemeClr val="tx1"/>
                </a:solidFill>
              </a:rPr>
              <a:t> </a:t>
            </a:r>
            <a:r>
              <a:rPr lang="pt-BR" sz="1400" dirty="0" err="1">
                <a:solidFill>
                  <a:schemeClr val="tx1"/>
                </a:solidFill>
              </a:rPr>
              <a:t>thức</a:t>
            </a:r>
            <a:r>
              <a:rPr lang="pt-BR" sz="1400" dirty="0">
                <a:solidFill>
                  <a:schemeClr val="tx1"/>
                </a:solidFill>
              </a:rPr>
              <a:t> </a:t>
            </a:r>
            <a:r>
              <a:rPr lang="pt-BR" sz="1400" dirty="0" err="1">
                <a:solidFill>
                  <a:schemeClr val="tx1"/>
                </a:solidFill>
              </a:rPr>
              <a:t>bóc</a:t>
            </a:r>
            <a:r>
              <a:rPr lang="pt-BR" sz="1400" dirty="0">
                <a:solidFill>
                  <a:schemeClr val="tx1"/>
                </a:solidFill>
              </a:rPr>
              <a:t> </a:t>
            </a:r>
            <a:r>
              <a:rPr lang="pt-BR" sz="1400" dirty="0" err="1">
                <a:solidFill>
                  <a:schemeClr val="tx1"/>
                </a:solidFill>
              </a:rPr>
              <a:t>lột</a:t>
            </a:r>
            <a:r>
              <a:rPr lang="pt-BR" sz="1400" dirty="0">
                <a:solidFill>
                  <a:schemeClr val="tx1"/>
                </a:solidFill>
              </a:rPr>
              <a:t> </a:t>
            </a:r>
            <a:r>
              <a:rPr lang="pt-BR" sz="1400" dirty="0" err="1">
                <a:solidFill>
                  <a:schemeClr val="tx1"/>
                </a:solidFill>
              </a:rPr>
              <a:t>nào</a:t>
            </a:r>
            <a:r>
              <a:rPr lang="pt-BR" sz="1400" dirty="0">
                <a:solidFill>
                  <a:schemeClr val="tx1"/>
                </a:solidFill>
              </a:rPr>
              <a:t> </a:t>
            </a:r>
            <a:r>
              <a:rPr lang="pt-BR" sz="1400" dirty="0" err="1">
                <a:solidFill>
                  <a:schemeClr val="tx1"/>
                </a:solidFill>
              </a:rPr>
              <a:t>đối</a:t>
            </a:r>
            <a:r>
              <a:rPr lang="pt-BR" sz="1400" dirty="0">
                <a:solidFill>
                  <a:schemeClr val="tx1"/>
                </a:solidFill>
              </a:rPr>
              <a:t> </a:t>
            </a:r>
            <a:r>
              <a:rPr lang="pt-BR" sz="1400" dirty="0" err="1">
                <a:solidFill>
                  <a:schemeClr val="tx1"/>
                </a:solidFill>
              </a:rPr>
              <a:t>với</a:t>
            </a:r>
            <a:r>
              <a:rPr lang="pt-BR" sz="1400" dirty="0">
                <a:solidFill>
                  <a:schemeClr val="tx1"/>
                </a:solidFill>
              </a:rPr>
              <a:t> </a:t>
            </a:r>
            <a:r>
              <a:rPr lang="pt-BR" sz="1400" dirty="0" err="1">
                <a:solidFill>
                  <a:schemeClr val="tx1"/>
                </a:solidFill>
              </a:rPr>
              <a:t>các</a:t>
            </a:r>
            <a:r>
              <a:rPr lang="pt-BR" sz="1400" dirty="0">
                <a:solidFill>
                  <a:schemeClr val="tx1"/>
                </a:solidFill>
              </a:rPr>
              <a:t> </a:t>
            </a:r>
            <a:r>
              <a:rPr lang="pt-BR" sz="1400" dirty="0" err="1">
                <a:solidFill>
                  <a:schemeClr val="tx1"/>
                </a:solidFill>
              </a:rPr>
              <a:t>công</a:t>
            </a:r>
            <a:r>
              <a:rPr lang="pt-BR" sz="1400" dirty="0">
                <a:solidFill>
                  <a:schemeClr val="tx1"/>
                </a:solidFill>
              </a:rPr>
              <a:t> </a:t>
            </a:r>
            <a:r>
              <a:rPr lang="pt-BR" sz="1400" dirty="0" err="1">
                <a:solidFill>
                  <a:schemeClr val="tx1"/>
                </a:solidFill>
              </a:rPr>
              <a:t>dân</a:t>
            </a:r>
            <a:r>
              <a:rPr lang="pt-BR" sz="1400" dirty="0">
                <a:solidFill>
                  <a:schemeClr val="tx1"/>
                </a:solidFill>
              </a:rPr>
              <a:t> </a:t>
            </a:r>
            <a:r>
              <a:rPr lang="pt-BR" sz="1400" dirty="0" err="1">
                <a:solidFill>
                  <a:schemeClr val="tx1"/>
                </a:solidFill>
              </a:rPr>
              <a:t>Philippines</a:t>
            </a:r>
            <a:r>
              <a:rPr lang="pt-BR" sz="1400" dirty="0">
                <a:solidFill>
                  <a:schemeClr val="tx1"/>
                </a:solidFill>
              </a:rPr>
              <a:t> </a:t>
            </a:r>
            <a:r>
              <a:rPr lang="pt-BR" sz="1400" dirty="0" err="1">
                <a:solidFill>
                  <a:schemeClr val="tx1"/>
                </a:solidFill>
              </a:rPr>
              <a:t>được</a:t>
            </a:r>
            <a:r>
              <a:rPr lang="pt-BR" sz="1400" dirty="0">
                <a:solidFill>
                  <a:schemeClr val="tx1"/>
                </a:solidFill>
              </a:rPr>
              <a:t> </a:t>
            </a:r>
            <a:r>
              <a:rPr lang="pt-BR" sz="1400" dirty="0" err="1">
                <a:solidFill>
                  <a:schemeClr val="tx1"/>
                </a:solidFill>
              </a:rPr>
              <a:t>giải</a:t>
            </a:r>
            <a:r>
              <a:rPr lang="pt-BR" sz="1400" dirty="0">
                <a:solidFill>
                  <a:schemeClr val="tx1"/>
                </a:solidFill>
              </a:rPr>
              <a:t> </a:t>
            </a:r>
            <a:r>
              <a:rPr lang="pt-BR" sz="1400" dirty="0" err="1">
                <a:solidFill>
                  <a:schemeClr val="tx1"/>
                </a:solidFill>
              </a:rPr>
              <a:t>cứu</a:t>
            </a:r>
            <a:r>
              <a:rPr lang="pt-BR" sz="1400" dirty="0">
                <a:solidFill>
                  <a:schemeClr val="tx1"/>
                </a:solidFill>
              </a:rPr>
              <a:t> </a:t>
            </a:r>
            <a:r>
              <a:rPr lang="pt-BR" sz="1400" dirty="0" err="1">
                <a:solidFill>
                  <a:schemeClr val="tx1"/>
                </a:solidFill>
              </a:rPr>
              <a:t>và</a:t>
            </a:r>
            <a:r>
              <a:rPr lang="pt-BR" sz="1400" dirty="0">
                <a:solidFill>
                  <a:schemeClr val="tx1"/>
                </a:solidFill>
              </a:rPr>
              <a:t> </a:t>
            </a:r>
            <a:r>
              <a:rPr lang="pt-BR" sz="1400" dirty="0" err="1">
                <a:solidFill>
                  <a:schemeClr val="tx1"/>
                </a:solidFill>
              </a:rPr>
              <a:t>họ</a:t>
            </a:r>
            <a:r>
              <a:rPr lang="pt-BR" sz="1400" dirty="0">
                <a:solidFill>
                  <a:schemeClr val="tx1"/>
                </a:solidFill>
              </a:rPr>
              <a:t> </a:t>
            </a:r>
            <a:r>
              <a:rPr lang="pt-BR" sz="1400" dirty="0" err="1">
                <a:solidFill>
                  <a:schemeClr val="tx1"/>
                </a:solidFill>
              </a:rPr>
              <a:t>được</a:t>
            </a:r>
            <a:r>
              <a:rPr lang="pt-BR" sz="1400" dirty="0">
                <a:solidFill>
                  <a:schemeClr val="tx1"/>
                </a:solidFill>
              </a:rPr>
              <a:t> </a:t>
            </a:r>
            <a:r>
              <a:rPr lang="pt-BR" sz="1400" dirty="0" err="1">
                <a:solidFill>
                  <a:schemeClr val="tx1"/>
                </a:solidFill>
              </a:rPr>
              <a:t>coi</a:t>
            </a:r>
            <a:r>
              <a:rPr lang="pt-BR" sz="1400" dirty="0">
                <a:solidFill>
                  <a:schemeClr val="tx1"/>
                </a:solidFill>
              </a:rPr>
              <a:t> </a:t>
            </a:r>
            <a:r>
              <a:rPr lang="pt-BR" sz="1400" dirty="0" err="1">
                <a:solidFill>
                  <a:schemeClr val="tx1"/>
                </a:solidFill>
              </a:rPr>
              <a:t>là</a:t>
            </a:r>
            <a:r>
              <a:rPr lang="pt-BR" sz="1400" dirty="0">
                <a:solidFill>
                  <a:schemeClr val="tx1"/>
                </a:solidFill>
              </a:rPr>
              <a:t> </a:t>
            </a:r>
            <a:r>
              <a:rPr lang="pt-BR" sz="1400" dirty="0" err="1">
                <a:solidFill>
                  <a:schemeClr val="tx1"/>
                </a:solidFill>
              </a:rPr>
              <a:t>nạn</a:t>
            </a:r>
            <a:r>
              <a:rPr lang="pt-BR" sz="1400" dirty="0">
                <a:solidFill>
                  <a:schemeClr val="tx1"/>
                </a:solidFill>
              </a:rPr>
              <a:t> </a:t>
            </a:r>
            <a:r>
              <a:rPr lang="pt-BR" sz="1400" dirty="0" err="1">
                <a:solidFill>
                  <a:schemeClr val="tx1"/>
                </a:solidFill>
              </a:rPr>
              <a:t>nhân</a:t>
            </a:r>
            <a:r>
              <a:rPr lang="pt-BR" sz="1400" dirty="0">
                <a:solidFill>
                  <a:schemeClr val="tx1"/>
                </a:solidFill>
              </a:rPr>
              <a:t> </a:t>
            </a:r>
            <a:r>
              <a:rPr lang="pt-BR" sz="1400" dirty="0" err="1">
                <a:solidFill>
                  <a:schemeClr val="tx1"/>
                </a:solidFill>
              </a:rPr>
              <a:t>của</a:t>
            </a:r>
            <a:r>
              <a:rPr lang="pt-BR" sz="1400" dirty="0">
                <a:solidFill>
                  <a:schemeClr val="tx1"/>
                </a:solidFill>
              </a:rPr>
              <a:t> </a:t>
            </a:r>
            <a:r>
              <a:rPr lang="pt-BR" sz="1400" dirty="0" err="1">
                <a:solidFill>
                  <a:schemeClr val="tx1"/>
                </a:solidFill>
              </a:rPr>
              <a:t>của</a:t>
            </a:r>
            <a:r>
              <a:rPr lang="pt-BR" sz="1400" dirty="0">
                <a:solidFill>
                  <a:schemeClr val="tx1"/>
                </a:solidFill>
              </a:rPr>
              <a:t> </a:t>
            </a:r>
            <a:r>
              <a:rPr lang="pt-BR" sz="1400" dirty="0" err="1">
                <a:solidFill>
                  <a:schemeClr val="tx1"/>
                </a:solidFill>
              </a:rPr>
              <a:t>tội</a:t>
            </a:r>
            <a:r>
              <a:rPr lang="pt-BR" sz="1400" dirty="0">
                <a:solidFill>
                  <a:schemeClr val="tx1"/>
                </a:solidFill>
              </a:rPr>
              <a:t> </a:t>
            </a:r>
            <a:r>
              <a:rPr lang="pt-BR" sz="1400" dirty="0" err="1">
                <a:solidFill>
                  <a:schemeClr val="tx1"/>
                </a:solidFill>
              </a:rPr>
              <a:t>phạm</a:t>
            </a:r>
            <a:r>
              <a:rPr lang="pt-BR" sz="1400" dirty="0">
                <a:solidFill>
                  <a:schemeClr val="tx1"/>
                </a:solidFill>
              </a:rPr>
              <a:t> </a:t>
            </a:r>
            <a:r>
              <a:rPr lang="pt-BR" sz="1400" dirty="0" err="1">
                <a:solidFill>
                  <a:schemeClr val="tx1"/>
                </a:solidFill>
              </a:rPr>
              <a:t>mua</a:t>
            </a:r>
            <a:r>
              <a:rPr lang="pt-BR" sz="1400" dirty="0">
                <a:solidFill>
                  <a:schemeClr val="tx1"/>
                </a:solidFill>
              </a:rPr>
              <a:t> </a:t>
            </a:r>
            <a:r>
              <a:rPr lang="pt-BR" sz="1400" dirty="0" err="1">
                <a:solidFill>
                  <a:schemeClr val="tx1"/>
                </a:solidFill>
              </a:rPr>
              <a:t>bán</a:t>
            </a:r>
            <a:r>
              <a:rPr lang="pt-BR" sz="1400" dirty="0">
                <a:solidFill>
                  <a:schemeClr val="tx1"/>
                </a:solidFill>
              </a:rPr>
              <a:t> </a:t>
            </a:r>
            <a:r>
              <a:rPr lang="pt-BR" sz="1400" dirty="0" err="1">
                <a:solidFill>
                  <a:schemeClr val="tx1"/>
                </a:solidFill>
              </a:rPr>
              <a:t>người</a:t>
            </a:r>
            <a:r>
              <a:rPr lang="pt-BR" sz="1400" dirty="0">
                <a:solidFill>
                  <a:schemeClr val="tx1"/>
                </a:solidFill>
              </a:rPr>
              <a:t>. </a:t>
            </a:r>
            <a:r>
              <a:rPr lang="pt-BR" sz="1400" dirty="0" err="1">
                <a:solidFill>
                  <a:schemeClr val="tx1"/>
                </a:solidFill>
              </a:rPr>
              <a:t>Không</a:t>
            </a:r>
            <a:r>
              <a:rPr lang="pt-BR" sz="1400" dirty="0">
                <a:solidFill>
                  <a:schemeClr val="tx1"/>
                </a:solidFill>
              </a:rPr>
              <a:t> </a:t>
            </a:r>
            <a:r>
              <a:rPr lang="pt-BR" sz="1400" dirty="0" err="1">
                <a:solidFill>
                  <a:schemeClr val="tx1"/>
                </a:solidFill>
              </a:rPr>
              <a:t>có</a:t>
            </a:r>
            <a:r>
              <a:rPr lang="pt-BR" sz="1400" dirty="0">
                <a:solidFill>
                  <a:schemeClr val="tx1"/>
                </a:solidFill>
              </a:rPr>
              <a:t> </a:t>
            </a:r>
            <a:r>
              <a:rPr lang="pt-BR" sz="1400" dirty="0" err="1">
                <a:solidFill>
                  <a:schemeClr val="tx1"/>
                </a:solidFill>
              </a:rPr>
              <a:t>vụ</a:t>
            </a:r>
            <a:r>
              <a:rPr lang="pt-BR" sz="1400" dirty="0">
                <a:solidFill>
                  <a:schemeClr val="tx1"/>
                </a:solidFill>
              </a:rPr>
              <a:t> </a:t>
            </a:r>
            <a:r>
              <a:rPr lang="pt-BR" sz="1400" dirty="0" err="1">
                <a:solidFill>
                  <a:schemeClr val="tx1"/>
                </a:solidFill>
              </a:rPr>
              <a:t>án</a:t>
            </a:r>
            <a:r>
              <a:rPr lang="pt-BR" sz="1400" dirty="0">
                <a:solidFill>
                  <a:schemeClr val="tx1"/>
                </a:solidFill>
              </a:rPr>
              <a:t> </a:t>
            </a:r>
            <a:r>
              <a:rPr lang="pt-BR" sz="1400" dirty="0" err="1">
                <a:solidFill>
                  <a:schemeClr val="tx1"/>
                </a:solidFill>
              </a:rPr>
              <a:t>nào</a:t>
            </a:r>
            <a:r>
              <a:rPr lang="pt-BR" sz="1400" dirty="0">
                <a:solidFill>
                  <a:schemeClr val="tx1"/>
                </a:solidFill>
              </a:rPr>
              <a:t> </a:t>
            </a:r>
            <a:r>
              <a:rPr lang="pt-BR" sz="1400" dirty="0" err="1">
                <a:solidFill>
                  <a:schemeClr val="tx1"/>
                </a:solidFill>
              </a:rPr>
              <a:t>về</a:t>
            </a:r>
            <a:r>
              <a:rPr lang="pt-BR" sz="1400" dirty="0">
                <a:solidFill>
                  <a:schemeClr val="tx1"/>
                </a:solidFill>
              </a:rPr>
              <a:t> </a:t>
            </a:r>
            <a:r>
              <a:rPr lang="pt-BR" sz="1400" dirty="0" err="1">
                <a:solidFill>
                  <a:schemeClr val="tx1"/>
                </a:solidFill>
              </a:rPr>
              <a:t>vấn</a:t>
            </a:r>
            <a:r>
              <a:rPr lang="pt-BR" sz="1400" dirty="0">
                <a:solidFill>
                  <a:schemeClr val="tx1"/>
                </a:solidFill>
              </a:rPr>
              <a:t> </a:t>
            </a:r>
            <a:r>
              <a:rPr lang="pt-BR" sz="1400" dirty="0" err="1">
                <a:solidFill>
                  <a:schemeClr val="tx1"/>
                </a:solidFill>
              </a:rPr>
              <a:t>đề</a:t>
            </a:r>
            <a:r>
              <a:rPr lang="pt-BR" sz="1400" dirty="0">
                <a:solidFill>
                  <a:schemeClr val="tx1"/>
                </a:solidFill>
              </a:rPr>
              <a:t> </a:t>
            </a:r>
            <a:r>
              <a:rPr lang="pt-BR" sz="1400" dirty="0" err="1">
                <a:solidFill>
                  <a:schemeClr val="tx1"/>
                </a:solidFill>
              </a:rPr>
              <a:t>nhập</a:t>
            </a:r>
            <a:r>
              <a:rPr lang="pt-BR" sz="1400" dirty="0">
                <a:solidFill>
                  <a:schemeClr val="tx1"/>
                </a:solidFill>
              </a:rPr>
              <a:t> </a:t>
            </a:r>
            <a:r>
              <a:rPr lang="pt-BR" sz="1400" dirty="0" err="1">
                <a:solidFill>
                  <a:schemeClr val="tx1"/>
                </a:solidFill>
              </a:rPr>
              <a:t>cư</a:t>
            </a:r>
            <a:r>
              <a:rPr lang="pt-BR" sz="1400" dirty="0">
                <a:solidFill>
                  <a:schemeClr val="tx1"/>
                </a:solidFill>
              </a:rPr>
              <a:t> </a:t>
            </a:r>
            <a:r>
              <a:rPr lang="pt-BR" sz="1400" dirty="0" err="1">
                <a:solidFill>
                  <a:schemeClr val="tx1"/>
                </a:solidFill>
              </a:rPr>
              <a:t>được</a:t>
            </a:r>
            <a:r>
              <a:rPr lang="pt-BR" sz="1400" dirty="0">
                <a:solidFill>
                  <a:schemeClr val="tx1"/>
                </a:solidFill>
              </a:rPr>
              <a:t> </a:t>
            </a:r>
            <a:r>
              <a:rPr lang="pt-BR" sz="1400" dirty="0" err="1">
                <a:solidFill>
                  <a:schemeClr val="tx1"/>
                </a:solidFill>
              </a:rPr>
              <a:t>khởi</a:t>
            </a:r>
            <a:r>
              <a:rPr lang="pt-BR" sz="1400" dirty="0">
                <a:solidFill>
                  <a:schemeClr val="tx1"/>
                </a:solidFill>
              </a:rPr>
              <a:t> </a:t>
            </a:r>
            <a:r>
              <a:rPr lang="pt-BR" sz="1400" dirty="0" err="1">
                <a:solidFill>
                  <a:schemeClr val="tx1"/>
                </a:solidFill>
              </a:rPr>
              <a:t>tố</a:t>
            </a:r>
            <a:r>
              <a:rPr lang="pt-BR" sz="1400" dirty="0">
                <a:solidFill>
                  <a:schemeClr val="tx1"/>
                </a:solidFill>
              </a:rPr>
              <a:t>. </a:t>
            </a:r>
            <a:r>
              <a:rPr lang="pt-BR" sz="1400" dirty="0" err="1">
                <a:solidFill>
                  <a:schemeClr val="tx1"/>
                </a:solidFill>
              </a:rPr>
              <a:t>Các</a:t>
            </a:r>
            <a:r>
              <a:rPr lang="pt-BR" sz="1400" dirty="0">
                <a:solidFill>
                  <a:schemeClr val="tx1"/>
                </a:solidFill>
              </a:rPr>
              <a:t> </a:t>
            </a:r>
            <a:r>
              <a:rPr lang="pt-BR" sz="1400" dirty="0" err="1">
                <a:solidFill>
                  <a:schemeClr val="tx1"/>
                </a:solidFill>
              </a:rPr>
              <a:t>nạn</a:t>
            </a:r>
            <a:r>
              <a:rPr lang="pt-BR" sz="1400" dirty="0">
                <a:solidFill>
                  <a:schemeClr val="tx1"/>
                </a:solidFill>
              </a:rPr>
              <a:t> </a:t>
            </a:r>
            <a:r>
              <a:rPr lang="pt-BR" sz="1400" dirty="0" err="1">
                <a:solidFill>
                  <a:schemeClr val="tx1"/>
                </a:solidFill>
              </a:rPr>
              <a:t>nhân</a:t>
            </a:r>
            <a:r>
              <a:rPr lang="pt-BR" sz="1400" dirty="0">
                <a:solidFill>
                  <a:schemeClr val="tx1"/>
                </a:solidFill>
              </a:rPr>
              <a:t> </a:t>
            </a:r>
            <a:r>
              <a:rPr lang="pt-BR" sz="1400" dirty="0" err="1">
                <a:solidFill>
                  <a:schemeClr val="tx1"/>
                </a:solidFill>
              </a:rPr>
              <a:t>đã</a:t>
            </a:r>
            <a:r>
              <a:rPr lang="pt-BR" sz="1400" dirty="0">
                <a:solidFill>
                  <a:schemeClr val="tx1"/>
                </a:solidFill>
              </a:rPr>
              <a:t> </a:t>
            </a:r>
            <a:r>
              <a:rPr lang="pt-BR" sz="1400" dirty="0" err="1">
                <a:solidFill>
                  <a:schemeClr val="tx1"/>
                </a:solidFill>
              </a:rPr>
              <a:t>được</a:t>
            </a:r>
            <a:r>
              <a:rPr lang="pt-BR" sz="1400" dirty="0">
                <a:solidFill>
                  <a:schemeClr val="tx1"/>
                </a:solidFill>
              </a:rPr>
              <a:t> </a:t>
            </a:r>
            <a:r>
              <a:rPr lang="pt-BR" sz="1400" dirty="0" err="1">
                <a:solidFill>
                  <a:schemeClr val="tx1"/>
                </a:solidFill>
              </a:rPr>
              <a:t>hỗ</a:t>
            </a:r>
            <a:r>
              <a:rPr lang="pt-BR" sz="1400" dirty="0">
                <a:solidFill>
                  <a:schemeClr val="tx1"/>
                </a:solidFill>
              </a:rPr>
              <a:t> </a:t>
            </a:r>
            <a:r>
              <a:rPr lang="pt-BR" sz="1400" dirty="0" err="1">
                <a:solidFill>
                  <a:schemeClr val="tx1"/>
                </a:solidFill>
              </a:rPr>
              <a:t>trợ</a:t>
            </a:r>
            <a:r>
              <a:rPr lang="pt-BR" sz="1400" dirty="0">
                <a:solidFill>
                  <a:schemeClr val="tx1"/>
                </a:solidFill>
              </a:rPr>
              <a:t> </a:t>
            </a:r>
            <a:r>
              <a:rPr lang="pt-BR" sz="1400" dirty="0" err="1">
                <a:solidFill>
                  <a:schemeClr val="tx1"/>
                </a:solidFill>
              </a:rPr>
              <a:t>tài</a:t>
            </a:r>
            <a:r>
              <a:rPr lang="pt-BR" sz="1400" dirty="0">
                <a:solidFill>
                  <a:schemeClr val="tx1"/>
                </a:solidFill>
              </a:rPr>
              <a:t> </a:t>
            </a:r>
            <a:r>
              <a:rPr lang="pt-BR" sz="1400" dirty="0" err="1">
                <a:solidFill>
                  <a:schemeClr val="tx1"/>
                </a:solidFill>
              </a:rPr>
              <a:t>chính</a:t>
            </a:r>
            <a:r>
              <a:rPr lang="pt-BR" sz="1400" dirty="0">
                <a:solidFill>
                  <a:schemeClr val="tx1"/>
                </a:solidFill>
              </a:rPr>
              <a:t> </a:t>
            </a:r>
            <a:r>
              <a:rPr lang="pt-BR" sz="1400" dirty="0" err="1">
                <a:solidFill>
                  <a:schemeClr val="tx1"/>
                </a:solidFill>
              </a:rPr>
              <a:t>và</a:t>
            </a:r>
            <a:r>
              <a:rPr lang="pt-BR" sz="1400" dirty="0">
                <a:solidFill>
                  <a:schemeClr val="tx1"/>
                </a:solidFill>
              </a:rPr>
              <a:t> </a:t>
            </a:r>
            <a:r>
              <a:rPr lang="pt-BR" sz="1400" dirty="0" err="1">
                <a:solidFill>
                  <a:schemeClr val="tx1"/>
                </a:solidFill>
              </a:rPr>
              <a:t>đoàn</a:t>
            </a:r>
            <a:r>
              <a:rPr lang="pt-BR" sz="1400" dirty="0">
                <a:solidFill>
                  <a:schemeClr val="tx1"/>
                </a:solidFill>
              </a:rPr>
              <a:t> </a:t>
            </a:r>
            <a:r>
              <a:rPr lang="pt-BR" sz="1400" dirty="0" err="1">
                <a:solidFill>
                  <a:schemeClr val="tx1"/>
                </a:solidFill>
              </a:rPr>
              <a:t>tụ</a:t>
            </a:r>
            <a:r>
              <a:rPr lang="pt-BR" sz="1400" dirty="0">
                <a:solidFill>
                  <a:schemeClr val="tx1"/>
                </a:solidFill>
              </a:rPr>
              <a:t> </a:t>
            </a:r>
            <a:r>
              <a:rPr lang="pt-BR" sz="1400" dirty="0" err="1">
                <a:solidFill>
                  <a:schemeClr val="tx1"/>
                </a:solidFill>
              </a:rPr>
              <a:t>với</a:t>
            </a:r>
            <a:r>
              <a:rPr lang="pt-BR" sz="1400" dirty="0">
                <a:solidFill>
                  <a:schemeClr val="tx1"/>
                </a:solidFill>
              </a:rPr>
              <a:t> </a:t>
            </a:r>
            <a:r>
              <a:rPr lang="pt-BR" sz="1400" dirty="0" err="1">
                <a:solidFill>
                  <a:schemeClr val="tx1"/>
                </a:solidFill>
              </a:rPr>
              <a:t>gia</a:t>
            </a:r>
            <a:r>
              <a:rPr lang="pt-BR" sz="1400" dirty="0">
                <a:solidFill>
                  <a:schemeClr val="tx1"/>
                </a:solidFill>
              </a:rPr>
              <a:t> </a:t>
            </a:r>
            <a:r>
              <a:rPr lang="pt-BR" sz="1400" dirty="0" err="1">
                <a:solidFill>
                  <a:schemeClr val="tx1"/>
                </a:solidFill>
              </a:rPr>
              <a:t>đình</a:t>
            </a:r>
            <a:r>
              <a:rPr lang="pt-BR" sz="1400" dirty="0">
                <a:solidFill>
                  <a:schemeClr val="tx1"/>
                </a:solidFill>
              </a:rPr>
              <a:t>.</a:t>
            </a:r>
            <a:endParaRPr lang="en-US" sz="1400" dirty="0">
              <a:solidFill>
                <a:schemeClr val="tx1"/>
              </a:solidFill>
            </a:endParaRPr>
          </a:p>
        </p:txBody>
      </p:sp>
      <p:pic>
        <p:nvPicPr>
          <p:cNvPr id="15" name="Picture 14"/>
          <p:cNvPicPr>
            <a:picLocks noChangeAspect="1"/>
          </p:cNvPicPr>
          <p:nvPr/>
        </p:nvPicPr>
        <p:blipFill>
          <a:blip r:embed="rId4"/>
          <a:stretch>
            <a:fillRect/>
          </a:stretch>
        </p:blipFill>
        <p:spPr>
          <a:xfrm>
            <a:off x="725752" y="1677238"/>
            <a:ext cx="2613065" cy="1901984"/>
          </a:xfrm>
          <a:prstGeom prst="rect">
            <a:avLst/>
          </a:prstGeom>
        </p:spPr>
      </p:pic>
      <p:sp>
        <p:nvSpPr>
          <p:cNvPr id="7" name="Freeform: Shape 23">
            <a:extLst>
              <a:ext uri="{FF2B5EF4-FFF2-40B4-BE49-F238E27FC236}">
                <a16:creationId xmlns:a16="http://schemas.microsoft.com/office/drawing/2014/main" id="{070B0215-C9A2-433A-BAFD-0FEAE554865D}"/>
              </a:ext>
            </a:extLst>
          </p:cNvPr>
          <p:cNvSpPr>
            <a:spLocks/>
          </p:cNvSpPr>
          <p:nvPr/>
        </p:nvSpPr>
        <p:spPr bwMode="auto">
          <a:xfrm>
            <a:off x="148046" y="3159386"/>
            <a:ext cx="2838993" cy="3563631"/>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chemeClr val="accent4">
              <a:lumMod val="40000"/>
              <a:lumOff val="60000"/>
            </a:schemeClr>
          </a:solidFill>
          <a:ln>
            <a:solidFill>
              <a:schemeClr val="tx1"/>
            </a:solidFill>
          </a:ln>
          <a:effectLst>
            <a:outerShdw blurRad="381000" dist="177800" dir="2700000" algn="tl" rotWithShape="0">
              <a:prstClr val="black">
                <a:alpha val="50000"/>
              </a:prstClr>
            </a:outerShdw>
          </a:effec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pic>
        <p:nvPicPr>
          <p:cNvPr id="14" name="Picture 13"/>
          <p:cNvPicPr>
            <a:picLocks noChangeAspect="1"/>
          </p:cNvPicPr>
          <p:nvPr/>
        </p:nvPicPr>
        <p:blipFill>
          <a:blip r:embed="rId5"/>
          <a:stretch>
            <a:fillRect/>
          </a:stretch>
        </p:blipFill>
        <p:spPr>
          <a:xfrm>
            <a:off x="245585" y="3985493"/>
            <a:ext cx="2634710" cy="1911415"/>
          </a:xfrm>
          <a:prstGeom prst="rect">
            <a:avLst/>
          </a:prstGeom>
        </p:spPr>
      </p:pic>
      <p:pic>
        <p:nvPicPr>
          <p:cNvPr id="16" name="Picture 15"/>
          <p:cNvPicPr>
            <a:picLocks noChangeAspect="1"/>
          </p:cNvPicPr>
          <p:nvPr/>
        </p:nvPicPr>
        <p:blipFill>
          <a:blip r:embed="rId6"/>
          <a:stretch>
            <a:fillRect/>
          </a:stretch>
        </p:blipFill>
        <p:spPr>
          <a:xfrm>
            <a:off x="8683081" y="1694655"/>
            <a:ext cx="2714050" cy="2067448"/>
          </a:xfrm>
          <a:prstGeom prst="rect">
            <a:avLst/>
          </a:prstGeom>
        </p:spPr>
      </p:pic>
      <p:sp>
        <p:nvSpPr>
          <p:cNvPr id="9" name="Freeform: Shape 25">
            <a:extLst>
              <a:ext uri="{FF2B5EF4-FFF2-40B4-BE49-F238E27FC236}">
                <a16:creationId xmlns:a16="http://schemas.microsoft.com/office/drawing/2014/main" id="{F6C25F56-E9B8-4B98-BB97-ECD099955851}"/>
              </a:ext>
            </a:extLst>
          </p:cNvPr>
          <p:cNvSpPr>
            <a:spLocks/>
          </p:cNvSpPr>
          <p:nvPr/>
        </p:nvSpPr>
        <p:spPr bwMode="auto">
          <a:xfrm>
            <a:off x="9102963" y="3224700"/>
            <a:ext cx="2892260" cy="3563631"/>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solidFill>
            <a:schemeClr val="accent4">
              <a:lumMod val="40000"/>
              <a:lumOff val="60000"/>
            </a:schemeClr>
          </a:solidFill>
          <a:ln>
            <a:solidFill>
              <a:schemeClr val="tx1"/>
            </a:solidFill>
          </a:ln>
          <a:effectLst>
            <a:outerShdw blurRad="381000" dist="177800" dir="2700000" algn="tl" rotWithShape="0">
              <a:prstClr val="black">
                <a:alpha val="50000"/>
              </a:prstClr>
            </a:outerShdw>
          </a:effec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pic>
        <p:nvPicPr>
          <p:cNvPr id="17" name="Picture 16"/>
          <p:cNvPicPr>
            <a:picLocks noChangeAspect="1"/>
          </p:cNvPicPr>
          <p:nvPr/>
        </p:nvPicPr>
        <p:blipFill>
          <a:blip r:embed="rId7"/>
          <a:stretch>
            <a:fillRect/>
          </a:stretch>
        </p:blipFill>
        <p:spPr>
          <a:xfrm>
            <a:off x="9352531" y="3959368"/>
            <a:ext cx="2393124" cy="2075672"/>
          </a:xfrm>
          <a:prstGeom prst="rect">
            <a:avLst/>
          </a:prstGeom>
        </p:spPr>
      </p:pic>
    </p:spTree>
    <p:extLst>
      <p:ext uri="{BB962C8B-B14F-4D97-AF65-F5344CB8AC3E}">
        <p14:creationId xmlns:p14="http://schemas.microsoft.com/office/powerpoint/2010/main" val="17756499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6789B-793A-6841-95DE-300B2C27C264}"/>
              </a:ext>
            </a:extLst>
          </p:cNvPr>
          <p:cNvPicPr>
            <a:picLocks noChangeAspect="1"/>
          </p:cNvPicPr>
          <p:nvPr/>
        </p:nvPicPr>
        <p:blipFill rotWithShape="1">
          <a:blip r:embed="rId2"/>
          <a:srcRect b="3777"/>
          <a:stretch/>
        </p:blipFill>
        <p:spPr>
          <a:xfrm>
            <a:off x="-14056" y="859840"/>
            <a:ext cx="12192000" cy="5998160"/>
          </a:xfrm>
          <a:prstGeom prst="rect">
            <a:avLst/>
          </a:prstGeom>
        </p:spPr>
      </p:pic>
      <p:graphicFrame>
        <p:nvGraphicFramePr>
          <p:cNvPr id="4" name="Table 3">
            <a:extLst>
              <a:ext uri="{FF2B5EF4-FFF2-40B4-BE49-F238E27FC236}">
                <a16:creationId xmlns:a16="http://schemas.microsoft.com/office/drawing/2014/main" id="{4600BA31-13ED-1F4C-BB44-6D4FA6F870AF}"/>
              </a:ext>
            </a:extLst>
          </p:cNvPr>
          <p:cNvGraphicFramePr>
            <a:graphicFrameLocks noGrp="1"/>
          </p:cNvGraphicFramePr>
          <p:nvPr>
            <p:extLst>
              <p:ext uri="{D42A27DB-BD31-4B8C-83A1-F6EECF244321}">
                <p14:modId xmlns:p14="http://schemas.microsoft.com/office/powerpoint/2010/main" val="2364412921"/>
              </p:ext>
            </p:extLst>
          </p:nvPr>
        </p:nvGraphicFramePr>
        <p:xfrm>
          <a:off x="498565" y="1569568"/>
          <a:ext cx="11150601" cy="4335601"/>
        </p:xfrm>
        <a:graphic>
          <a:graphicData uri="http://schemas.openxmlformats.org/drawingml/2006/table">
            <a:tbl>
              <a:tblPr>
                <a:tableStyleId>{5C22544A-7EE6-4342-B048-85BDC9FD1C3A}</a:tableStyleId>
              </a:tblPr>
              <a:tblGrid>
                <a:gridCol w="545408">
                  <a:extLst>
                    <a:ext uri="{9D8B030D-6E8A-4147-A177-3AD203B41FA5}">
                      <a16:colId xmlns:a16="http://schemas.microsoft.com/office/drawing/2014/main" val="2421981845"/>
                    </a:ext>
                  </a:extLst>
                </a:gridCol>
                <a:gridCol w="1211547">
                  <a:extLst>
                    <a:ext uri="{9D8B030D-6E8A-4147-A177-3AD203B41FA5}">
                      <a16:colId xmlns:a16="http://schemas.microsoft.com/office/drawing/2014/main" val="4008483626"/>
                    </a:ext>
                  </a:extLst>
                </a:gridCol>
                <a:gridCol w="563702">
                  <a:extLst>
                    <a:ext uri="{9D8B030D-6E8A-4147-A177-3AD203B41FA5}">
                      <a16:colId xmlns:a16="http://schemas.microsoft.com/office/drawing/2014/main" val="3847616681"/>
                    </a:ext>
                  </a:extLst>
                </a:gridCol>
                <a:gridCol w="545408">
                  <a:extLst>
                    <a:ext uri="{9D8B030D-6E8A-4147-A177-3AD203B41FA5}">
                      <a16:colId xmlns:a16="http://schemas.microsoft.com/office/drawing/2014/main" val="496161375"/>
                    </a:ext>
                  </a:extLst>
                </a:gridCol>
                <a:gridCol w="545408">
                  <a:extLst>
                    <a:ext uri="{9D8B030D-6E8A-4147-A177-3AD203B41FA5}">
                      <a16:colId xmlns:a16="http://schemas.microsoft.com/office/drawing/2014/main" val="1927708331"/>
                    </a:ext>
                  </a:extLst>
                </a:gridCol>
                <a:gridCol w="545408">
                  <a:extLst>
                    <a:ext uri="{9D8B030D-6E8A-4147-A177-3AD203B41FA5}">
                      <a16:colId xmlns:a16="http://schemas.microsoft.com/office/drawing/2014/main" val="404153707"/>
                    </a:ext>
                  </a:extLst>
                </a:gridCol>
                <a:gridCol w="545408">
                  <a:extLst>
                    <a:ext uri="{9D8B030D-6E8A-4147-A177-3AD203B41FA5}">
                      <a16:colId xmlns:a16="http://schemas.microsoft.com/office/drawing/2014/main" val="3892135967"/>
                    </a:ext>
                  </a:extLst>
                </a:gridCol>
                <a:gridCol w="545408">
                  <a:extLst>
                    <a:ext uri="{9D8B030D-6E8A-4147-A177-3AD203B41FA5}">
                      <a16:colId xmlns:a16="http://schemas.microsoft.com/office/drawing/2014/main" val="4086415117"/>
                    </a:ext>
                  </a:extLst>
                </a:gridCol>
                <a:gridCol w="545408">
                  <a:extLst>
                    <a:ext uri="{9D8B030D-6E8A-4147-A177-3AD203B41FA5}">
                      <a16:colId xmlns:a16="http://schemas.microsoft.com/office/drawing/2014/main" val="1948397912"/>
                    </a:ext>
                  </a:extLst>
                </a:gridCol>
                <a:gridCol w="545408">
                  <a:extLst>
                    <a:ext uri="{9D8B030D-6E8A-4147-A177-3AD203B41FA5}">
                      <a16:colId xmlns:a16="http://schemas.microsoft.com/office/drawing/2014/main" val="3102357948"/>
                    </a:ext>
                  </a:extLst>
                </a:gridCol>
                <a:gridCol w="545408">
                  <a:extLst>
                    <a:ext uri="{9D8B030D-6E8A-4147-A177-3AD203B41FA5}">
                      <a16:colId xmlns:a16="http://schemas.microsoft.com/office/drawing/2014/main" val="2382756909"/>
                    </a:ext>
                  </a:extLst>
                </a:gridCol>
                <a:gridCol w="545408">
                  <a:extLst>
                    <a:ext uri="{9D8B030D-6E8A-4147-A177-3AD203B41FA5}">
                      <a16:colId xmlns:a16="http://schemas.microsoft.com/office/drawing/2014/main" val="868923778"/>
                    </a:ext>
                  </a:extLst>
                </a:gridCol>
                <a:gridCol w="545408">
                  <a:extLst>
                    <a:ext uri="{9D8B030D-6E8A-4147-A177-3AD203B41FA5}">
                      <a16:colId xmlns:a16="http://schemas.microsoft.com/office/drawing/2014/main" val="586451674"/>
                    </a:ext>
                  </a:extLst>
                </a:gridCol>
                <a:gridCol w="545408">
                  <a:extLst>
                    <a:ext uri="{9D8B030D-6E8A-4147-A177-3AD203B41FA5}">
                      <a16:colId xmlns:a16="http://schemas.microsoft.com/office/drawing/2014/main" val="776167162"/>
                    </a:ext>
                  </a:extLst>
                </a:gridCol>
                <a:gridCol w="545408">
                  <a:extLst>
                    <a:ext uri="{9D8B030D-6E8A-4147-A177-3AD203B41FA5}">
                      <a16:colId xmlns:a16="http://schemas.microsoft.com/office/drawing/2014/main" val="3359461721"/>
                    </a:ext>
                  </a:extLst>
                </a:gridCol>
                <a:gridCol w="545408">
                  <a:extLst>
                    <a:ext uri="{9D8B030D-6E8A-4147-A177-3AD203B41FA5}">
                      <a16:colId xmlns:a16="http://schemas.microsoft.com/office/drawing/2014/main" val="1786961846"/>
                    </a:ext>
                  </a:extLst>
                </a:gridCol>
                <a:gridCol w="545408">
                  <a:extLst>
                    <a:ext uri="{9D8B030D-6E8A-4147-A177-3AD203B41FA5}">
                      <a16:colId xmlns:a16="http://schemas.microsoft.com/office/drawing/2014/main" val="717853087"/>
                    </a:ext>
                  </a:extLst>
                </a:gridCol>
                <a:gridCol w="1194232">
                  <a:extLst>
                    <a:ext uri="{9D8B030D-6E8A-4147-A177-3AD203B41FA5}">
                      <a16:colId xmlns:a16="http://schemas.microsoft.com/office/drawing/2014/main" val="4111331345"/>
                    </a:ext>
                  </a:extLst>
                </a:gridCol>
              </a:tblGrid>
              <a:tr h="399909">
                <a:tc rowSpan="3">
                  <a:txBody>
                    <a:bodyPr/>
                    <a:lstStyle/>
                    <a:p>
                      <a:pPr algn="ctr"/>
                      <a:r>
                        <a:rPr lang="en-US" sz="1200" b="1" dirty="0">
                          <a:latin typeface="Century Gothic" panose="020B0502020202020204" pitchFamily="34"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a:r>
                        <a:rPr lang="en-US" sz="1200" b="1" dirty="0">
                          <a:latin typeface="Century Gothic" panose="020B0502020202020204" pitchFamily="34" charset="0"/>
                        </a:rPr>
                        <a:t>QUỐC TỊCH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5">
                  <a:txBody>
                    <a:bodyPr/>
                    <a:lstStyle/>
                    <a:p>
                      <a:pPr algn="ctr" fontAlgn="ctr"/>
                      <a:r>
                        <a:rPr lang="en-MY" sz="1200" b="1" u="none" strike="noStrike" dirty="0">
                          <a:solidFill>
                            <a:schemeClr val="tx1"/>
                          </a:solidFill>
                          <a:effectLst/>
                          <a:latin typeface="Century Gothic" panose="020B0502020202020204" pitchFamily="34" charset="0"/>
                        </a:rPr>
                        <a:t>2018</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MY" sz="1200" b="1" u="none" strike="noStrike" dirty="0">
                          <a:solidFill>
                            <a:schemeClr val="tx1"/>
                          </a:solidFill>
                          <a:effectLst/>
                          <a:latin typeface="Century Gothic" panose="020B0502020202020204" pitchFamily="34" charset="0"/>
                        </a:rPr>
                        <a:t>2019</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MY" sz="1200" b="1" u="none" strike="noStrike" dirty="0">
                          <a:solidFill>
                            <a:schemeClr val="tx1"/>
                          </a:solidFill>
                          <a:effectLst/>
                          <a:latin typeface="Century Gothic" panose="020B0502020202020204" pitchFamily="34" charset="0"/>
                        </a:rPr>
                        <a:t>2020 (TÍNH ĐẾN 31/10/2020)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a:r>
                        <a:rPr lang="en-US" sz="1200" b="1" dirty="0">
                          <a:latin typeface="Century Gothic" panose="020B0502020202020204" pitchFamily="34" charset="0"/>
                        </a:rPr>
                        <a:t>TỔNG SỐ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29901010"/>
                  </a:ext>
                </a:extLst>
              </a:tr>
              <a:tr h="353830">
                <a:tc vMerge="1">
                  <a:txBody>
                    <a:bodyPr/>
                    <a:lstStyle/>
                    <a:p>
                      <a:endParaRPr lang="en-US"/>
                    </a:p>
                  </a:txBody>
                  <a:tcPr/>
                </a:tc>
                <a:tc vMerge="1">
                  <a:txBody>
                    <a:bodyPr/>
                    <a:lstStyle/>
                    <a:p>
                      <a:endParaRPr lang="en-US"/>
                    </a:p>
                  </a:txBody>
                  <a:tcPr/>
                </a:tc>
                <a:tc gridSpan="2">
                  <a:txBody>
                    <a:bodyPr/>
                    <a:lstStyle/>
                    <a:p>
                      <a:pPr algn="ctr" fontAlgn="ctr"/>
                      <a:r>
                        <a:rPr lang="en-MY" sz="1200" b="1" i="0" u="none" strike="noStrike" dirty="0">
                          <a:solidFill>
                            <a:schemeClr val="tx1"/>
                          </a:solidFill>
                          <a:effectLst/>
                          <a:latin typeface="Century Gothic" panose="020B0502020202020204" pitchFamily="34" charset="0"/>
                        </a:rPr>
                        <a:t>NỮ</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fontAlgn="ctr"/>
                      <a:r>
                        <a:rPr lang="en-MY" sz="1200" b="1" i="0" u="none" strike="noStrike" dirty="0">
                          <a:solidFill>
                            <a:schemeClr val="tx1"/>
                          </a:solidFill>
                          <a:effectLst/>
                          <a:latin typeface="Century Gothic" panose="020B0502020202020204" pitchFamily="34" charset="0"/>
                        </a:rPr>
                        <a:t>NAM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rowSpan="2">
                  <a:txBody>
                    <a:bodyPr/>
                    <a:lstStyle/>
                    <a:p>
                      <a:pPr algn="ctr" fontAlgn="ctr"/>
                      <a:r>
                        <a:rPr lang="en-MY" sz="1200" b="1" i="0" u="none" strike="noStrike" dirty="0">
                          <a:solidFill>
                            <a:schemeClr val="tx1"/>
                          </a:solidFill>
                          <a:effectLst/>
                          <a:latin typeface="Century Gothic" panose="020B0502020202020204" pitchFamily="34" charset="0"/>
                        </a:rPr>
                        <a:t>TÔNGT</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ctr"/>
                      <a:r>
                        <a:rPr lang="en-MY" sz="1200" b="1" i="0" u="none" strike="noStrike" dirty="0">
                          <a:solidFill>
                            <a:schemeClr val="tx1"/>
                          </a:solidFill>
                          <a:effectLst/>
                          <a:latin typeface="Century Gothic" panose="020B0502020202020204" pitchFamily="34" charset="0"/>
                        </a:rPr>
                        <a:t>NỮ</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fontAlgn="ctr"/>
                      <a:r>
                        <a:rPr lang="en-MY" sz="1200" b="1" i="0" u="none" strike="noStrike" dirty="0">
                          <a:solidFill>
                            <a:schemeClr val="tx1"/>
                          </a:solidFill>
                          <a:effectLst/>
                          <a:latin typeface="Century Gothic" panose="020B0502020202020204" pitchFamily="34" charset="0"/>
                        </a:rPr>
                        <a:t>NAM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rowSpan="2">
                  <a:txBody>
                    <a:bodyPr/>
                    <a:lstStyle/>
                    <a:p>
                      <a:pPr algn="ctr" fontAlgn="ctr"/>
                      <a:r>
                        <a:rPr lang="en-MY" sz="1200" b="1" i="0" u="none" strike="noStrike" dirty="0">
                          <a:solidFill>
                            <a:schemeClr val="tx1"/>
                          </a:solidFill>
                          <a:effectLst/>
                          <a:latin typeface="Century Gothic" panose="020B0502020202020204" pitchFamily="34" charset="0"/>
                        </a:rPr>
                        <a:t>TÔNGT</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ctr"/>
                      <a:r>
                        <a:rPr lang="en-MY" sz="1200" b="1" i="0" u="none" strike="noStrike" dirty="0">
                          <a:solidFill>
                            <a:schemeClr val="tx1"/>
                          </a:solidFill>
                          <a:effectLst/>
                          <a:latin typeface="Century Gothic" panose="020B0502020202020204" pitchFamily="34" charset="0"/>
                        </a:rPr>
                        <a:t>NỮ</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fontAlgn="ctr"/>
                      <a:r>
                        <a:rPr lang="en-MY" sz="1200" b="1" i="0" u="none" strike="noStrike" dirty="0">
                          <a:solidFill>
                            <a:schemeClr val="tx1"/>
                          </a:solidFill>
                          <a:effectLst/>
                          <a:latin typeface="Century Gothic" panose="020B0502020202020204" pitchFamily="34" charset="0"/>
                        </a:rPr>
                        <a:t>NAM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rowSpan="2">
                  <a:txBody>
                    <a:bodyPr/>
                    <a:lstStyle/>
                    <a:p>
                      <a:pPr algn="ctr" fontAlgn="ctr"/>
                      <a:r>
                        <a:rPr lang="en-MY" sz="1200" b="1" i="0" u="none" strike="noStrike" dirty="0">
                          <a:solidFill>
                            <a:schemeClr val="tx1"/>
                          </a:solidFill>
                          <a:effectLst/>
                          <a:latin typeface="Century Gothic" panose="020B0502020202020204" pitchFamily="34" charset="0"/>
                        </a:rPr>
                        <a:t>TỔNG</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en-US"/>
                    </a:p>
                  </a:txBody>
                  <a:tcPr/>
                </a:tc>
                <a:extLst>
                  <a:ext uri="{0D108BD9-81ED-4DB2-BD59-A6C34878D82A}">
                    <a16:rowId xmlns:a16="http://schemas.microsoft.com/office/drawing/2014/main" val="826917921"/>
                  </a:ext>
                </a:extLst>
              </a:tr>
              <a:tr h="443689">
                <a:tc vMerge="1">
                  <a:txBody>
                    <a:bodyPr/>
                    <a:lstStyle/>
                    <a:p>
                      <a:pPr algn="ctr" fontAlgn="ctr"/>
                      <a:endParaRPr lang="en-MY" sz="11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MY" sz="11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NGƯỜI LỚN</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TRẺ EM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NGƯỜI LỚN</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TRẺ EM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MY" sz="11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NGƯỜI LỚN</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TRẺ EM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NGƯỜI LỚN</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TRẺ EM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MY" sz="11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NGƯỜI LỚN</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TRẺ EM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NGƯỜI LỚN</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MY" sz="1200" b="1" i="0" u="none" strike="noStrike" dirty="0">
                          <a:solidFill>
                            <a:schemeClr val="tx1"/>
                          </a:solidFill>
                          <a:effectLst/>
                          <a:latin typeface="Century Gothic" panose="020B0502020202020204" pitchFamily="34" charset="0"/>
                        </a:rPr>
                        <a:t>TRẺ EM</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MY" sz="11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ctr" fontAlgn="ctr"/>
                      <a:endParaRPr lang="en-MY" sz="11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76870287"/>
                  </a:ext>
                </a:extLst>
              </a:tr>
              <a:tr h="625871">
                <a:tc>
                  <a:txBody>
                    <a:bodyPr/>
                    <a:lstStyle/>
                    <a:p>
                      <a:pPr algn="ctr" fontAlgn="ctr"/>
                      <a:r>
                        <a:rPr lang="en-MY" sz="1200" b="1" i="0" u="none" strike="noStrike" dirty="0">
                          <a:solidFill>
                            <a:srgbClr val="000000"/>
                          </a:solidFill>
                          <a:effectLst/>
                          <a:latin typeface="Century Gothic" panose="020B0502020202020204" pitchFamily="34" charset="0"/>
                        </a:rPr>
                        <a:t>1.</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MY" sz="1200" b="1" u="none" strike="noStrike" dirty="0">
                          <a:solidFill>
                            <a:srgbClr val="FF0000"/>
                          </a:solidFill>
                          <a:effectLst/>
                          <a:latin typeface="Century Gothic" panose="020B0502020202020204" pitchFamily="34" charset="0"/>
                        </a:rPr>
                        <a:t>    PHILIPPINES </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89</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3</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1</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1</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94</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32</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0</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0</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0</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32</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5</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0</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0</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0</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u="none" strike="noStrike" dirty="0">
                          <a:solidFill>
                            <a:srgbClr val="FF0000"/>
                          </a:solidFill>
                          <a:effectLst/>
                          <a:latin typeface="Century Gothic" panose="020B0502020202020204" pitchFamily="34" charset="0"/>
                        </a:rPr>
                        <a:t>5</a:t>
                      </a:r>
                      <a:endParaRPr lang="en-MY" sz="1200" b="1" i="0" u="none" strike="noStrike" dirty="0">
                        <a:solidFill>
                          <a:srgbClr val="FF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MY" sz="1200" b="1" i="0" u="none" strike="noStrike" dirty="0">
                          <a:solidFill>
                            <a:srgbClr val="FF0000"/>
                          </a:solidFill>
                          <a:effectLst/>
                          <a:latin typeface="Century Gothic" panose="020B0502020202020204" pitchFamily="34" charset="0"/>
                        </a:rPr>
                        <a:t>131</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625871">
                <a:tc>
                  <a:txBody>
                    <a:bodyPr/>
                    <a:lstStyle/>
                    <a:p>
                      <a:pPr algn="ctr" fontAlgn="ctr"/>
                      <a:r>
                        <a:rPr lang="en-MY" sz="1200" b="1" i="0" u="none" strike="noStrike" dirty="0">
                          <a:solidFill>
                            <a:schemeClr val="dk1"/>
                          </a:solidFill>
                          <a:effectLst/>
                          <a:latin typeface="Century Gothic" panose="020B0502020202020204" pitchFamily="34" charset="0"/>
                        </a:rPr>
                        <a:t>2.</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MY" sz="1200" b="1" u="none" strike="noStrike" dirty="0">
                          <a:effectLst/>
                          <a:latin typeface="Century Gothic" panose="020B0502020202020204" pitchFamily="34" charset="0"/>
                        </a:rPr>
                        <a:t>    VIỆT NAM </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278</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9</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1</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2</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290</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effectLst/>
                          <a:latin typeface="Century Gothic" panose="020B0502020202020204" pitchFamily="34" charset="0"/>
                        </a:rPr>
                        <a:t>380</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3</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3</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0</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386</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solidFill>
                            <a:schemeClr val="tx1"/>
                          </a:solidFill>
                          <a:effectLst/>
                          <a:latin typeface="Century Gothic" panose="020B0502020202020204" pitchFamily="34" charset="0"/>
                        </a:rPr>
                        <a:t>191</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i="0" u="none" strike="noStrike" dirty="0">
                          <a:solidFill>
                            <a:schemeClr val="tx1"/>
                          </a:solidFill>
                          <a:effectLst/>
                          <a:latin typeface="Century Gothic" panose="020B0502020202020204" pitchFamily="34" charset="0"/>
                        </a:rPr>
                        <a:t>5</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196</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solidFill>
                            <a:schemeClr val="tx1"/>
                          </a:solidFill>
                          <a:effectLst/>
                          <a:latin typeface="Century Gothic" panose="020B0502020202020204" pitchFamily="34" charset="0"/>
                        </a:rPr>
                        <a:t>872</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98737154"/>
                  </a:ext>
                </a:extLst>
              </a:tr>
              <a:tr h="593483">
                <a:tc>
                  <a:txBody>
                    <a:bodyPr/>
                    <a:lstStyle/>
                    <a:p>
                      <a:pPr algn="ctr" fontAlgn="ctr"/>
                      <a:r>
                        <a:rPr lang="en-MY" sz="1200" b="1" i="0" u="none" strike="noStrike" dirty="0">
                          <a:solidFill>
                            <a:schemeClr val="dk1"/>
                          </a:solidFill>
                          <a:effectLst/>
                          <a:latin typeface="Century Gothic" panose="020B0502020202020204" pitchFamily="34" charset="0"/>
                        </a:rPr>
                        <a:t>3.</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MY" sz="1200" b="1" u="none" strike="noStrike">
                          <a:effectLst/>
                          <a:latin typeface="Century Gothic" panose="020B0502020202020204" pitchFamily="34" charset="0"/>
                        </a:rPr>
                        <a:t>    INDONESIA</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222</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0</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4</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0</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226</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a:effectLst/>
                          <a:latin typeface="Century Gothic" panose="020B0502020202020204" pitchFamily="34" charset="0"/>
                        </a:rPr>
                        <a:t>300</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4</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3</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0</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307</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solidFill>
                            <a:schemeClr val="tx1"/>
                          </a:solidFill>
                          <a:effectLst/>
                          <a:latin typeface="Century Gothic" panose="020B0502020202020204" pitchFamily="34" charset="0"/>
                        </a:rPr>
                        <a:t>110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3</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113</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solidFill>
                            <a:schemeClr val="tx1"/>
                          </a:solidFill>
                          <a:effectLst/>
                          <a:latin typeface="Century Gothic" panose="020B0502020202020204" pitchFamily="34" charset="0"/>
                        </a:rPr>
                        <a:t>646</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34652157"/>
                  </a:ext>
                </a:extLst>
              </a:tr>
              <a:tr h="558670">
                <a:tc>
                  <a:txBody>
                    <a:bodyPr/>
                    <a:lstStyle/>
                    <a:p>
                      <a:pPr algn="ctr" fontAlgn="ctr"/>
                      <a:r>
                        <a:rPr lang="en-MY" sz="1200" b="1" i="0" u="none" strike="noStrike" dirty="0">
                          <a:solidFill>
                            <a:schemeClr val="dk1"/>
                          </a:solidFill>
                          <a:effectLst/>
                          <a:latin typeface="Century Gothic" panose="020B0502020202020204" pitchFamily="34" charset="0"/>
                        </a:rPr>
                        <a:t>4.</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MY" sz="1200" b="1" u="none" strike="noStrike" dirty="0">
                          <a:effectLst/>
                          <a:latin typeface="Century Gothic" panose="020B0502020202020204" pitchFamily="34" charset="0"/>
                        </a:rPr>
                        <a:t>    THÁI LAN</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158</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5</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8</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0</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171</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effectLst/>
                          <a:latin typeface="Century Gothic" panose="020B0502020202020204" pitchFamily="34" charset="0"/>
                        </a:rPr>
                        <a:t>226</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1</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0</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a:effectLst/>
                          <a:latin typeface="Century Gothic" panose="020B0502020202020204" pitchFamily="34" charset="0"/>
                        </a:rPr>
                        <a:t>0</a:t>
                      </a:r>
                      <a:endParaRPr lang="en-MY" sz="1200" b="1" i="0" u="none" strike="noStrike">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effectLst/>
                          <a:latin typeface="Century Gothic" panose="020B0502020202020204" pitchFamily="34" charset="0"/>
                        </a:rPr>
                        <a:t>227</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solidFill>
                            <a:schemeClr val="tx1"/>
                          </a:solidFill>
                          <a:effectLst/>
                          <a:latin typeface="Century Gothic" panose="020B0502020202020204" pitchFamily="34" charset="0"/>
                        </a:rPr>
                        <a:t>55</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0</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MY" sz="1200" b="1" u="none" strike="noStrike" dirty="0">
                          <a:solidFill>
                            <a:schemeClr val="tx1"/>
                          </a:solidFill>
                          <a:effectLst/>
                          <a:latin typeface="Century Gothic" panose="020B0502020202020204" pitchFamily="34" charset="0"/>
                        </a:rPr>
                        <a:t>55</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453</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82420548"/>
                  </a:ext>
                </a:extLst>
              </a:tr>
              <a:tr h="734278">
                <a:tc gridSpan="2">
                  <a:txBody>
                    <a:bodyPr/>
                    <a:lstStyle/>
                    <a:p>
                      <a:pPr algn="ctr" fontAlgn="ctr"/>
                      <a:r>
                        <a:rPr lang="en-MY" sz="1200" b="1" i="0" u="none" strike="noStrike" dirty="0">
                          <a:solidFill>
                            <a:srgbClr val="000000"/>
                          </a:solidFill>
                          <a:effectLst/>
                          <a:latin typeface="Century Gothic" panose="020B0502020202020204" pitchFamily="34" charset="0"/>
                        </a:rPr>
                        <a:t>TỔNG</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ctr"/>
                      <a:r>
                        <a:rPr lang="en-MY" sz="1200" b="1" i="0" u="none" strike="noStrike" dirty="0">
                          <a:solidFill>
                            <a:schemeClr val="dk1"/>
                          </a:solidFill>
                          <a:effectLst/>
                          <a:latin typeface="Century Gothic" panose="020B0502020202020204" pitchFamily="34" charset="0"/>
                        </a:rPr>
                        <a:t>747</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effectLst/>
                          <a:latin typeface="Century Gothic" panose="020B0502020202020204" pitchFamily="34" charset="0"/>
                        </a:rPr>
                        <a:t>17</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dk1"/>
                          </a:solidFill>
                          <a:effectLst/>
                          <a:latin typeface="Century Gothic" panose="020B0502020202020204" pitchFamily="34" charset="0"/>
                        </a:rPr>
                        <a:t>14</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dk1"/>
                          </a:solidFill>
                          <a:effectLst/>
                          <a:latin typeface="Century Gothic" panose="020B0502020202020204" pitchFamily="34" charset="0"/>
                        </a:rPr>
                        <a:t>3</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dk1"/>
                          </a:solidFill>
                          <a:effectLst/>
                          <a:latin typeface="Century Gothic" panose="020B0502020202020204" pitchFamily="34" charset="0"/>
                        </a:rPr>
                        <a:t>781</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dk1"/>
                          </a:solidFill>
                          <a:effectLst/>
                          <a:latin typeface="Century Gothic" panose="020B0502020202020204" pitchFamily="34" charset="0"/>
                        </a:rPr>
                        <a:t>938</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dk1"/>
                          </a:solidFill>
                          <a:effectLst/>
                          <a:latin typeface="Century Gothic" panose="020B0502020202020204" pitchFamily="34" charset="0"/>
                        </a:rPr>
                        <a:t>8</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dk1"/>
                          </a:solidFill>
                          <a:effectLst/>
                          <a:latin typeface="Century Gothic" panose="020B0502020202020204" pitchFamily="34" charset="0"/>
                        </a:rPr>
                        <a:t>6</a:t>
                      </a:r>
                      <a:endParaRPr lang="en-MY" sz="1200" b="1" i="0" u="none" strike="noStrike" dirty="0">
                        <a:solidFill>
                          <a:srgbClr val="000000"/>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rgbClr val="000000"/>
                          </a:solidFill>
                          <a:effectLst/>
                          <a:latin typeface="Century Gothic" panose="020B0502020202020204" pitchFamily="34" charset="0"/>
                        </a:rPr>
                        <a:t>0</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rgbClr val="000000"/>
                          </a:solidFill>
                          <a:effectLst/>
                          <a:latin typeface="Century Gothic" panose="020B0502020202020204" pitchFamily="34" charset="0"/>
                        </a:rPr>
                        <a:t>952</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361</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5</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3</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0</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i="0" u="none" strike="noStrike" dirty="0">
                          <a:solidFill>
                            <a:schemeClr val="tx1"/>
                          </a:solidFill>
                          <a:effectLst/>
                          <a:latin typeface="Century Gothic" panose="020B0502020202020204" pitchFamily="34" charset="0"/>
                        </a:rPr>
                        <a:t>369</a:t>
                      </a: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MY" sz="1200" b="1" u="none" strike="noStrike" dirty="0">
                          <a:solidFill>
                            <a:schemeClr val="tx1"/>
                          </a:solidFill>
                          <a:effectLst/>
                          <a:latin typeface="Century Gothic" panose="020B0502020202020204" pitchFamily="34" charset="0"/>
                        </a:rPr>
                        <a:t>2,102</a:t>
                      </a:r>
                      <a:endParaRPr lang="en-MY" sz="1200" b="1" i="0" u="none" strike="noStrike" dirty="0">
                        <a:solidFill>
                          <a:schemeClr val="tx1"/>
                        </a:solidFill>
                        <a:effectLst/>
                        <a:latin typeface="Century Gothic" panose="020B0502020202020204" pitchFamily="34" charset="0"/>
                      </a:endParaRPr>
                    </a:p>
                  </a:txBody>
                  <a:tcPr marL="4867" marR="4867" marT="4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68197405"/>
                  </a:ext>
                </a:extLst>
              </a:tr>
            </a:tbl>
          </a:graphicData>
        </a:graphic>
      </p:graphicFrame>
      <p:sp>
        <p:nvSpPr>
          <p:cNvPr id="6" name="Rectangle 5">
            <a:extLst>
              <a:ext uri="{FF2B5EF4-FFF2-40B4-BE49-F238E27FC236}">
                <a16:creationId xmlns:a16="http://schemas.microsoft.com/office/drawing/2014/main" id="{C563D1C3-F741-DB42-9179-73A5DE91D0CD}"/>
              </a:ext>
            </a:extLst>
          </p:cNvPr>
          <p:cNvSpPr/>
          <p:nvPr/>
        </p:nvSpPr>
        <p:spPr>
          <a:xfrm>
            <a:off x="51704" y="46210"/>
            <a:ext cx="10831863" cy="863659"/>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eaLnBrk="0" fontAlgn="base" hangingPunct="0">
              <a:spcBef>
                <a:spcPct val="0"/>
              </a:spcBef>
              <a:spcAft>
                <a:spcPct val="0"/>
              </a:spcAft>
              <a:defRPr/>
            </a:pPr>
            <a:r>
              <a:rPr lang="pt-BR" sz="2800" b="1" dirty="0">
                <a:solidFill>
                  <a:schemeClr val="tx1"/>
                </a:solidFill>
                <a:effectLst>
                  <a:outerShdw blurRad="38100" dist="38100" dir="2700000" algn="tl">
                    <a:srgbClr val="000000">
                      <a:alpha val="43137"/>
                    </a:srgbClr>
                  </a:outerShdw>
                </a:effectLst>
              </a:rPr>
              <a:t>CÁC NẠN NHÂN ĐƯỢC GIẢI CỨU VÀ ĐƯỢC BẢO VỆ THEO QUYẾT ĐỊNH BẢO VỆ TẠM THỜI</a:t>
            </a:r>
            <a:endParaRPr kumimoji="0" lang="en-MY"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ndParaRPr>
          </a:p>
        </p:txBody>
      </p:sp>
      <p:pic>
        <p:nvPicPr>
          <p:cNvPr id="8" name="Picture 7">
            <a:extLst>
              <a:ext uri="{FF2B5EF4-FFF2-40B4-BE49-F238E27FC236}">
                <a16:creationId xmlns:a16="http://schemas.microsoft.com/office/drawing/2014/main" id="{4D7BDBB4-056D-1A42-B00A-5BBD867A708B}"/>
              </a:ext>
            </a:extLst>
          </p:cNvPr>
          <p:cNvPicPr>
            <a:picLocks noChangeAspect="1" noChangeArrowheads="1"/>
          </p:cNvPicPr>
          <p:nvPr/>
        </p:nvPicPr>
        <p:blipFill>
          <a:blip r:embed="rId3"/>
          <a:srcRect/>
          <a:stretch>
            <a:fillRect/>
          </a:stretch>
        </p:blipFill>
        <p:spPr bwMode="auto">
          <a:xfrm>
            <a:off x="11187871" y="261409"/>
            <a:ext cx="737784" cy="863659"/>
          </a:xfrm>
          <a:prstGeom prst="rect">
            <a:avLst/>
          </a:prstGeom>
          <a:ln w="228600" cap="sq" cmpd="thickThin">
            <a:solidFill>
              <a:schemeClr val="accent1">
                <a:lumMod val="50000"/>
              </a:schemeClr>
            </a:solidFill>
            <a:prstDash val="solid"/>
            <a:miter lim="800000"/>
          </a:ln>
          <a:effectLst>
            <a:glow rad="63500">
              <a:schemeClr val="accent1">
                <a:satMod val="175000"/>
                <a:alpha val="40000"/>
              </a:schemeClr>
            </a:glow>
            <a:innerShdw blurRad="76200">
              <a:srgbClr val="000000"/>
            </a:innerShdw>
          </a:effectLst>
        </p:spPr>
      </p:pic>
    </p:spTree>
    <p:extLst>
      <p:ext uri="{BB962C8B-B14F-4D97-AF65-F5344CB8AC3E}">
        <p14:creationId xmlns:p14="http://schemas.microsoft.com/office/powerpoint/2010/main" val="133343004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6F82B0-FF3A-7D46-ABEE-368A66F816A4}"/>
              </a:ext>
            </a:extLst>
          </p:cNvPr>
          <p:cNvPicPr>
            <a:picLocks noChangeAspect="1"/>
          </p:cNvPicPr>
          <p:nvPr/>
        </p:nvPicPr>
        <p:blipFill rotWithShape="1">
          <a:blip r:embed="rId2"/>
          <a:srcRect b="3777"/>
          <a:stretch/>
        </p:blipFill>
        <p:spPr>
          <a:xfrm>
            <a:off x="0" y="859840"/>
            <a:ext cx="12177943" cy="5998160"/>
          </a:xfrm>
          <a:prstGeom prst="rect">
            <a:avLst/>
          </a:prstGeom>
        </p:spPr>
      </p:pic>
      <p:sp>
        <p:nvSpPr>
          <p:cNvPr id="3" name="Content Placeholder 2"/>
          <p:cNvSpPr>
            <a:spLocks noGrp="1"/>
          </p:cNvSpPr>
          <p:nvPr>
            <p:ph idx="1"/>
          </p:nvPr>
        </p:nvSpPr>
        <p:spPr>
          <a:xfrm>
            <a:off x="4991099" y="1761599"/>
            <a:ext cx="6407091" cy="691436"/>
          </a:xfrm>
        </p:spPr>
        <p:txBody>
          <a:bodyPr anchor="ctr">
            <a:normAutofit fontScale="62500" lnSpcReduction="20000"/>
          </a:bodyPr>
          <a:lstStyle/>
          <a:p>
            <a:pPr algn="just"/>
            <a:r>
              <a:rPr lang="pt-BR" b="1"/>
              <a:t>Phong </a:t>
            </a:r>
            <a:r>
              <a:rPr lang="pt-BR" b="1" dirty="0" err="1"/>
              <a:t>tỏa</a:t>
            </a:r>
            <a:r>
              <a:rPr lang="pt-BR" b="1" dirty="0"/>
              <a:t> - </a:t>
            </a:r>
            <a:r>
              <a:rPr lang="pt-BR" dirty="0" err="1"/>
              <a:t>Chính</a:t>
            </a:r>
            <a:r>
              <a:rPr lang="pt-BR" dirty="0"/>
              <a:t> </a:t>
            </a:r>
            <a:r>
              <a:rPr lang="pt-BR" dirty="0" err="1"/>
              <a:t>phủ</a:t>
            </a:r>
            <a:r>
              <a:rPr lang="pt-BR" dirty="0"/>
              <a:t> </a:t>
            </a:r>
            <a:r>
              <a:rPr lang="pt-BR" dirty="0" err="1"/>
              <a:t>Malaysia</a:t>
            </a:r>
            <a:r>
              <a:rPr lang="pt-BR" dirty="0"/>
              <a:t> </a:t>
            </a:r>
            <a:r>
              <a:rPr lang="pt-BR" dirty="0" err="1"/>
              <a:t>đã</a:t>
            </a:r>
            <a:r>
              <a:rPr lang="pt-BR" dirty="0"/>
              <a:t> </a:t>
            </a:r>
            <a:r>
              <a:rPr lang="pt-BR" dirty="0" err="1"/>
              <a:t>thông</a:t>
            </a:r>
            <a:r>
              <a:rPr lang="pt-BR" dirty="0"/>
              <a:t> </a:t>
            </a:r>
            <a:r>
              <a:rPr lang="pt-BR" dirty="0" err="1"/>
              <a:t>báo</a:t>
            </a:r>
            <a:r>
              <a:rPr lang="pt-BR" dirty="0"/>
              <a:t> </a:t>
            </a:r>
            <a:r>
              <a:rPr lang="pt-BR" dirty="0" err="1"/>
              <a:t>lệnh</a:t>
            </a:r>
            <a:r>
              <a:rPr lang="pt-BR" dirty="0"/>
              <a:t> </a:t>
            </a:r>
            <a:r>
              <a:rPr lang="pt-BR" dirty="0" err="1"/>
              <a:t>phong</a:t>
            </a:r>
            <a:r>
              <a:rPr lang="pt-BR" dirty="0"/>
              <a:t> </a:t>
            </a:r>
            <a:r>
              <a:rPr lang="pt-BR" dirty="0" err="1"/>
              <a:t>tỏa</a:t>
            </a:r>
            <a:r>
              <a:rPr lang="pt-BR" dirty="0"/>
              <a:t> </a:t>
            </a:r>
            <a:r>
              <a:rPr lang="pt-BR" dirty="0" err="1"/>
              <a:t>trên</a:t>
            </a:r>
            <a:r>
              <a:rPr lang="pt-BR" dirty="0"/>
              <a:t> </a:t>
            </a:r>
            <a:r>
              <a:rPr lang="pt-BR" dirty="0" err="1"/>
              <a:t>toàn</a:t>
            </a:r>
            <a:r>
              <a:rPr lang="pt-BR" dirty="0"/>
              <a:t> </a:t>
            </a:r>
            <a:r>
              <a:rPr lang="pt-BR" dirty="0" err="1"/>
              <a:t>quốc</a:t>
            </a:r>
            <a:r>
              <a:rPr lang="pt-BR" dirty="0"/>
              <a:t> </a:t>
            </a:r>
            <a:r>
              <a:rPr lang="pt-BR" dirty="0" err="1"/>
              <a:t>bắt</a:t>
            </a:r>
            <a:r>
              <a:rPr lang="pt-BR" dirty="0"/>
              <a:t> </a:t>
            </a:r>
            <a:r>
              <a:rPr lang="pt-BR" dirty="0" err="1"/>
              <a:t>đầu</a:t>
            </a:r>
            <a:r>
              <a:rPr lang="pt-BR" dirty="0"/>
              <a:t> </a:t>
            </a:r>
            <a:r>
              <a:rPr lang="pt-BR" dirty="0" err="1"/>
              <a:t>từ</a:t>
            </a:r>
            <a:r>
              <a:rPr lang="pt-BR" dirty="0"/>
              <a:t> </a:t>
            </a:r>
            <a:r>
              <a:rPr lang="pt-BR" dirty="0" err="1"/>
              <a:t>ngày</a:t>
            </a:r>
            <a:r>
              <a:rPr lang="pt-BR" dirty="0"/>
              <a:t> 18 </a:t>
            </a:r>
            <a:r>
              <a:rPr lang="pt-BR" dirty="0" err="1"/>
              <a:t>tháng</a:t>
            </a:r>
            <a:r>
              <a:rPr lang="pt-BR" dirty="0"/>
              <a:t> 3 </a:t>
            </a:r>
            <a:r>
              <a:rPr lang="pt-BR" dirty="0" err="1"/>
              <a:t>trước</a:t>
            </a:r>
            <a:r>
              <a:rPr lang="pt-BR" dirty="0"/>
              <a:t> </a:t>
            </a:r>
            <a:r>
              <a:rPr lang="pt-BR" dirty="0" err="1"/>
              <a:t>sự</a:t>
            </a:r>
            <a:r>
              <a:rPr lang="pt-BR" dirty="0"/>
              <a:t> </a:t>
            </a:r>
            <a:r>
              <a:rPr lang="pt-BR" dirty="0" err="1"/>
              <a:t>gia</a:t>
            </a:r>
            <a:r>
              <a:rPr lang="pt-BR" dirty="0"/>
              <a:t> </a:t>
            </a:r>
            <a:r>
              <a:rPr lang="pt-BR" dirty="0" err="1"/>
              <a:t>tăng</a:t>
            </a:r>
            <a:r>
              <a:rPr lang="pt-BR" dirty="0"/>
              <a:t> </a:t>
            </a:r>
            <a:r>
              <a:rPr lang="pt-BR" dirty="0" err="1"/>
              <a:t>các</a:t>
            </a:r>
            <a:r>
              <a:rPr lang="pt-BR" dirty="0"/>
              <a:t> </a:t>
            </a:r>
            <a:r>
              <a:rPr lang="pt-BR" dirty="0" err="1"/>
              <a:t>ca</a:t>
            </a:r>
            <a:r>
              <a:rPr lang="pt-BR" dirty="0"/>
              <a:t> </a:t>
            </a:r>
            <a:r>
              <a:rPr lang="pt-BR" dirty="0" err="1"/>
              <a:t>nhiễm</a:t>
            </a:r>
            <a:r>
              <a:rPr lang="pt-BR" dirty="0"/>
              <a:t> </a:t>
            </a:r>
            <a:r>
              <a:rPr lang="pt-BR" dirty="0" err="1"/>
              <a:t>virút</a:t>
            </a:r>
            <a:r>
              <a:rPr lang="pt-BR" dirty="0"/>
              <a:t> corona </a:t>
            </a:r>
            <a:r>
              <a:rPr lang="pt-BR" dirty="0" err="1"/>
              <a:t>trong</a:t>
            </a:r>
            <a:r>
              <a:rPr lang="pt-BR" dirty="0"/>
              <a:t> </a:t>
            </a:r>
            <a:r>
              <a:rPr lang="pt-BR" dirty="0" err="1"/>
              <a:t>nước</a:t>
            </a:r>
            <a:r>
              <a:rPr lang="pt-BR" dirty="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77116913"/>
              </p:ext>
            </p:extLst>
          </p:nvPr>
        </p:nvGraphicFramePr>
        <p:xfrm>
          <a:off x="849085" y="5364918"/>
          <a:ext cx="10515600" cy="9144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0">
                <a:tc>
                  <a:txBody>
                    <a:bodyPr/>
                    <a:lstStyle/>
                    <a:p>
                      <a:pPr algn="ctr"/>
                      <a:r>
                        <a:rPr lang="en-US" sz="1600" u="none" dirty="0" err="1">
                          <a:solidFill>
                            <a:schemeClr val="tx1"/>
                          </a:solidFill>
                        </a:rPr>
                        <a:t>Ca</a:t>
                      </a:r>
                      <a:r>
                        <a:rPr lang="en-US" sz="1600" u="none" dirty="0">
                          <a:solidFill>
                            <a:schemeClr val="tx1"/>
                          </a:solidFill>
                        </a:rPr>
                        <a:t> </a:t>
                      </a:r>
                      <a:r>
                        <a:rPr lang="en-US" sz="1600" u="none" dirty="0" err="1">
                          <a:solidFill>
                            <a:schemeClr val="tx1"/>
                          </a:solidFill>
                        </a:rPr>
                        <a:t>nhiễm</a:t>
                      </a:r>
                      <a:endParaRPr lang="en-US" sz="1600" u="none" dirty="0">
                        <a:solidFill>
                          <a:schemeClr val="tx1"/>
                        </a:solidFill>
                      </a:endParaRPr>
                    </a:p>
                  </a:txBody>
                  <a:tcPr>
                    <a:noFill/>
                  </a:tcPr>
                </a:tc>
                <a:tc>
                  <a:txBody>
                    <a:bodyPr/>
                    <a:lstStyle/>
                    <a:p>
                      <a:pPr algn="ctr"/>
                      <a:r>
                        <a:rPr lang="en-US" sz="1600" u="none" dirty="0" err="1">
                          <a:solidFill>
                            <a:schemeClr val="tx1"/>
                          </a:solidFill>
                        </a:rPr>
                        <a:t>Tử</a:t>
                      </a:r>
                      <a:r>
                        <a:rPr lang="en-US" sz="1600" u="none" dirty="0">
                          <a:solidFill>
                            <a:schemeClr val="tx1"/>
                          </a:solidFill>
                        </a:rPr>
                        <a:t> </a:t>
                      </a:r>
                      <a:r>
                        <a:rPr lang="en-US" sz="1600" u="none" dirty="0" err="1">
                          <a:solidFill>
                            <a:schemeClr val="tx1"/>
                          </a:solidFill>
                        </a:rPr>
                        <a:t>vong</a:t>
                      </a:r>
                      <a:endParaRPr lang="en-US" sz="1600" u="none" dirty="0">
                        <a:solidFill>
                          <a:schemeClr val="tx1"/>
                        </a:solidFill>
                      </a:endParaRPr>
                    </a:p>
                  </a:txBody>
                  <a:tcPr>
                    <a:noFill/>
                  </a:tcPr>
                </a:tc>
                <a:tc>
                  <a:txBody>
                    <a:bodyPr/>
                    <a:lstStyle/>
                    <a:p>
                      <a:pPr algn="ctr"/>
                      <a:r>
                        <a:rPr lang="en-US" sz="1600" u="none" dirty="0" err="1">
                          <a:solidFill>
                            <a:schemeClr val="tx1"/>
                          </a:solidFill>
                        </a:rPr>
                        <a:t>Phục</a:t>
                      </a:r>
                      <a:r>
                        <a:rPr lang="en-US" sz="1600" u="none" dirty="0">
                          <a:solidFill>
                            <a:schemeClr val="tx1"/>
                          </a:solidFill>
                        </a:rPr>
                        <a:t> </a:t>
                      </a:r>
                      <a:r>
                        <a:rPr lang="en-US" sz="1600" u="none" dirty="0" err="1">
                          <a:solidFill>
                            <a:schemeClr val="tx1"/>
                          </a:solidFill>
                        </a:rPr>
                        <a:t>hồi</a:t>
                      </a:r>
                      <a:endParaRPr lang="en-US" sz="1600" u="none" dirty="0">
                        <a:solidFill>
                          <a:schemeClr val="tx1"/>
                        </a:solidFill>
                      </a:endParaRPr>
                    </a:p>
                  </a:txBody>
                  <a:tcPr>
                    <a:noFill/>
                  </a:tcPr>
                </a:tc>
                <a:tc>
                  <a:txBody>
                    <a:bodyPr/>
                    <a:lstStyle/>
                    <a:p>
                      <a:pPr algn="ctr"/>
                      <a:r>
                        <a:rPr lang="en-US" sz="1600" u="none" dirty="0" err="1">
                          <a:solidFill>
                            <a:schemeClr val="tx1"/>
                          </a:solidFill>
                        </a:rPr>
                        <a:t>Đang</a:t>
                      </a:r>
                      <a:r>
                        <a:rPr lang="en-US" sz="1600" u="none" dirty="0">
                          <a:solidFill>
                            <a:schemeClr val="tx1"/>
                          </a:solidFill>
                        </a:rPr>
                        <a:t> điều </a:t>
                      </a:r>
                      <a:r>
                        <a:rPr lang="en-US" sz="1600" u="none" dirty="0" err="1">
                          <a:solidFill>
                            <a:schemeClr val="tx1"/>
                          </a:solidFill>
                        </a:rPr>
                        <a:t>trị</a:t>
                      </a:r>
                      <a:endParaRPr lang="en-US" sz="1600" u="none" dirty="0">
                        <a:solidFill>
                          <a:schemeClr val="tx1"/>
                        </a:solidFill>
                      </a:endParaRPr>
                    </a:p>
                  </a:txBody>
                  <a:tcPr>
                    <a:noFill/>
                  </a:tcPr>
                </a:tc>
                <a:extLst>
                  <a:ext uri="{0D108BD9-81ED-4DB2-BD59-A6C34878D82A}">
                    <a16:rowId xmlns:a16="http://schemas.microsoft.com/office/drawing/2014/main" val="10000"/>
                  </a:ext>
                </a:extLst>
              </a:tr>
              <a:tr h="370840">
                <a:tc>
                  <a:txBody>
                    <a:bodyPr/>
                    <a:lstStyle/>
                    <a:p>
                      <a:pPr algn="ctr"/>
                      <a:r>
                        <a:rPr lang="en-US" sz="3200" b="1" u="none" dirty="0">
                          <a:solidFill>
                            <a:srgbClr val="FF0000"/>
                          </a:solidFill>
                        </a:rPr>
                        <a:t>40,209</a:t>
                      </a:r>
                    </a:p>
                  </a:txBody>
                  <a:tcPr>
                    <a:noFill/>
                  </a:tcPr>
                </a:tc>
                <a:tc>
                  <a:txBody>
                    <a:bodyPr/>
                    <a:lstStyle/>
                    <a:p>
                      <a:pPr algn="ctr"/>
                      <a:r>
                        <a:rPr lang="en-US" sz="3200" b="1" u="none" dirty="0">
                          <a:solidFill>
                            <a:schemeClr val="tx1"/>
                          </a:solidFill>
                        </a:rPr>
                        <a:t>286</a:t>
                      </a:r>
                    </a:p>
                  </a:txBody>
                  <a:tcPr>
                    <a:noFill/>
                  </a:tcPr>
                </a:tc>
                <a:tc>
                  <a:txBody>
                    <a:bodyPr/>
                    <a:lstStyle/>
                    <a:p>
                      <a:pPr algn="ctr"/>
                      <a:r>
                        <a:rPr lang="en-US" sz="3200" b="1" u="none" dirty="0">
                          <a:solidFill>
                            <a:srgbClr val="00B050"/>
                          </a:solidFill>
                        </a:rPr>
                        <a:t>28,234</a:t>
                      </a:r>
                    </a:p>
                  </a:txBody>
                  <a:tcPr>
                    <a:noFill/>
                  </a:tcPr>
                </a:tc>
                <a:tc>
                  <a:txBody>
                    <a:bodyPr/>
                    <a:lstStyle/>
                    <a:p>
                      <a:pPr algn="ctr"/>
                      <a:r>
                        <a:rPr lang="en-US" sz="3200" b="1" u="none" dirty="0">
                          <a:solidFill>
                            <a:schemeClr val="accent2"/>
                          </a:solidFill>
                        </a:rPr>
                        <a:t>11,689</a:t>
                      </a:r>
                    </a:p>
                  </a:txBody>
                  <a:tcPr>
                    <a:noFill/>
                  </a:tcPr>
                </a:tc>
                <a:extLst>
                  <a:ext uri="{0D108BD9-81ED-4DB2-BD59-A6C34878D82A}">
                    <a16:rowId xmlns:a16="http://schemas.microsoft.com/office/drawing/2014/main" val="10001"/>
                  </a:ext>
                </a:extLst>
              </a:tr>
            </a:tbl>
          </a:graphicData>
        </a:graphic>
      </p:graphicFrame>
      <p:cxnSp>
        <p:nvCxnSpPr>
          <p:cNvPr id="9" name="Straight Connector 8"/>
          <p:cNvCxnSpPr>
            <a:cxnSpLocks/>
          </p:cNvCxnSpPr>
          <p:nvPr/>
        </p:nvCxnSpPr>
        <p:spPr>
          <a:xfrm>
            <a:off x="1303087" y="5753477"/>
            <a:ext cx="9758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DFA70FB-5771-F742-B265-D87549AA5143}"/>
              </a:ext>
            </a:extLst>
          </p:cNvPr>
          <p:cNvSpPr/>
          <p:nvPr/>
        </p:nvSpPr>
        <p:spPr>
          <a:xfrm>
            <a:off x="51704" y="46210"/>
            <a:ext cx="10831863" cy="863659"/>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eaLnBrk="0" fontAlgn="base" hangingPunct="0">
              <a:spcBef>
                <a:spcPct val="0"/>
              </a:spcBef>
              <a:spcAft>
                <a:spcPct val="0"/>
              </a:spcAft>
              <a:defRPr/>
            </a:pPr>
            <a:r>
              <a:rPr lang="en-US" sz="3600" b="1" dirty="0">
                <a:solidFill>
                  <a:schemeClr val="tx1"/>
                </a:solidFill>
                <a:effectLst>
                  <a:outerShdw blurRad="38100" dist="38100" dir="2700000" algn="tl">
                    <a:srgbClr val="000000">
                      <a:alpha val="43137"/>
                    </a:srgbClr>
                  </a:outerShdw>
                </a:effectLst>
              </a:rPr>
              <a:t>CẬP NHẬT CHUNG - ẢNH HƯỞNG CỦA COVID-19</a:t>
            </a:r>
            <a:endParaRPr kumimoji="0" lang="en-MY"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ndParaRPr>
          </a:p>
        </p:txBody>
      </p:sp>
      <p:pic>
        <p:nvPicPr>
          <p:cNvPr id="8" name="Picture 7">
            <a:extLst>
              <a:ext uri="{FF2B5EF4-FFF2-40B4-BE49-F238E27FC236}">
                <a16:creationId xmlns:a16="http://schemas.microsoft.com/office/drawing/2014/main" id="{EF3A2D69-CE85-F64A-A7C9-B33FC2D6690D}"/>
              </a:ext>
            </a:extLst>
          </p:cNvPr>
          <p:cNvPicPr>
            <a:picLocks noChangeAspect="1" noChangeArrowheads="1"/>
          </p:cNvPicPr>
          <p:nvPr/>
        </p:nvPicPr>
        <p:blipFill>
          <a:blip r:embed="rId3"/>
          <a:srcRect/>
          <a:stretch>
            <a:fillRect/>
          </a:stretch>
        </p:blipFill>
        <p:spPr bwMode="auto">
          <a:xfrm>
            <a:off x="11187871" y="261409"/>
            <a:ext cx="737784" cy="863659"/>
          </a:xfrm>
          <a:prstGeom prst="rect">
            <a:avLst/>
          </a:prstGeom>
          <a:ln w="228600" cap="sq" cmpd="thickThin">
            <a:solidFill>
              <a:schemeClr val="accent1">
                <a:lumMod val="50000"/>
              </a:schemeClr>
            </a:solidFill>
            <a:prstDash val="solid"/>
            <a:miter lim="800000"/>
          </a:ln>
          <a:effectLst>
            <a:glow rad="63500">
              <a:schemeClr val="accent1">
                <a:satMod val="175000"/>
                <a:alpha val="40000"/>
              </a:schemeClr>
            </a:glow>
            <a:innerShdw blurRad="76200">
              <a:srgbClr val="000000"/>
            </a:innerShdw>
          </a:effectLst>
        </p:spPr>
      </p:pic>
      <p:sp>
        <p:nvSpPr>
          <p:cNvPr id="11" name="Rectangle 10"/>
          <p:cNvSpPr/>
          <p:nvPr/>
        </p:nvSpPr>
        <p:spPr>
          <a:xfrm>
            <a:off x="9032467" y="6319327"/>
            <a:ext cx="2029233" cy="3666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err="1">
                <a:solidFill>
                  <a:schemeClr val="tx1"/>
                </a:solidFill>
              </a:rPr>
              <a:t>Số</a:t>
            </a:r>
            <a:r>
              <a:rPr lang="en-US" sz="1200" b="1" i="1" dirty="0">
                <a:solidFill>
                  <a:schemeClr val="tx1"/>
                </a:solidFill>
              </a:rPr>
              <a:t> </a:t>
            </a:r>
            <a:r>
              <a:rPr lang="en-US" sz="1200" b="1" i="1" dirty="0" err="1">
                <a:solidFill>
                  <a:schemeClr val="tx1"/>
                </a:solidFill>
              </a:rPr>
              <a:t>liệu</a:t>
            </a:r>
            <a:r>
              <a:rPr lang="en-US" sz="1200" b="1" i="1" dirty="0">
                <a:solidFill>
                  <a:schemeClr val="tx1"/>
                </a:solidFill>
              </a:rPr>
              <a:t> </a:t>
            </a:r>
            <a:r>
              <a:rPr lang="en-US" sz="1200" b="1" i="1" dirty="0" err="1">
                <a:solidFill>
                  <a:schemeClr val="tx1"/>
                </a:solidFill>
              </a:rPr>
              <a:t>tính</a:t>
            </a:r>
            <a:r>
              <a:rPr lang="en-US" sz="1200" b="1" i="1" dirty="0">
                <a:solidFill>
                  <a:schemeClr val="tx1"/>
                </a:solidFill>
              </a:rPr>
              <a:t> </a:t>
            </a:r>
            <a:r>
              <a:rPr lang="en-US" sz="1200" b="1" i="1" dirty="0" err="1">
                <a:solidFill>
                  <a:schemeClr val="tx1"/>
                </a:solidFill>
              </a:rPr>
              <a:t>đến</a:t>
            </a:r>
            <a:r>
              <a:rPr lang="en-US" sz="1200" b="1" i="1" dirty="0">
                <a:solidFill>
                  <a:schemeClr val="tx1"/>
                </a:solidFill>
              </a:rPr>
              <a:t> : 08.11.2020</a:t>
            </a:r>
          </a:p>
        </p:txBody>
      </p:sp>
      <p:pic>
        <p:nvPicPr>
          <p:cNvPr id="1026" name="Picture 2" descr="COVID-19 Information | U.S. Embassy in Zambia">
            <a:extLst>
              <a:ext uri="{FF2B5EF4-FFF2-40B4-BE49-F238E27FC236}">
                <a16:creationId xmlns:a16="http://schemas.microsoft.com/office/drawing/2014/main" id="{65B32410-5D58-2A45-8A4E-93289D79E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8" y="983514"/>
            <a:ext cx="4146438" cy="1905792"/>
          </a:xfrm>
          <a:prstGeom prst="rect">
            <a:avLst/>
          </a:prstGeom>
          <a:noFill/>
          <a:extLst>
            <a:ext uri="{909E8E84-426E-40dd-AFC4-6F175D3DCCD1}">
              <a14:hiddenFill xmlns="" xmlns:a14="http://schemas.microsoft.com/office/drawing/2010/main">
                <a:solidFill>
                  <a:srgbClr val="FFFFFF"/>
                </a:solidFill>
              </a14:hiddenFill>
            </a:ext>
          </a:extLst>
        </p:spPr>
      </p:pic>
      <p:sp>
        <p:nvSpPr>
          <p:cNvPr id="56" name="Content Placeholder 2">
            <a:extLst>
              <a:ext uri="{FF2B5EF4-FFF2-40B4-BE49-F238E27FC236}">
                <a16:creationId xmlns:a16="http://schemas.microsoft.com/office/drawing/2014/main" id="{451FF014-8CC3-424C-A8E3-9FA142AEDF16}"/>
              </a:ext>
            </a:extLst>
          </p:cNvPr>
          <p:cNvSpPr txBox="1">
            <a:spLocks/>
          </p:cNvSpPr>
          <p:nvPr/>
        </p:nvSpPr>
        <p:spPr>
          <a:xfrm>
            <a:off x="4993576" y="2452627"/>
            <a:ext cx="6407091" cy="7900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1800" dirty="0"/>
              <a:t>Theo </a:t>
            </a:r>
            <a:r>
              <a:rPr lang="hr-HR" sz="1800"/>
              <a:t>lệnh </a:t>
            </a:r>
            <a:r>
              <a:rPr lang="en-US" sz="1800"/>
              <a:t>phong tỏa </a:t>
            </a:r>
            <a:r>
              <a:rPr lang="hr-HR" sz="1800"/>
              <a:t>(</a:t>
            </a:r>
            <a:r>
              <a:rPr lang="hr-HR" sz="1800" dirty="0"/>
              <a:t>MCO), ngoại trừ các dịch vụ thiết yếu, tất cả các dịch vụ khác sẽ bị đóng cửa.</a:t>
            </a:r>
            <a:endParaRPr lang="en-US" sz="1800" dirty="0"/>
          </a:p>
        </p:txBody>
      </p:sp>
      <p:sp>
        <p:nvSpPr>
          <p:cNvPr id="57" name="Content Placeholder 2">
            <a:extLst>
              <a:ext uri="{FF2B5EF4-FFF2-40B4-BE49-F238E27FC236}">
                <a16:creationId xmlns:a16="http://schemas.microsoft.com/office/drawing/2014/main" id="{7B5273F0-46C1-F34C-849F-B3C7E3E56B29}"/>
              </a:ext>
            </a:extLst>
          </p:cNvPr>
          <p:cNvSpPr txBox="1">
            <a:spLocks/>
          </p:cNvSpPr>
          <p:nvPr/>
        </p:nvSpPr>
        <p:spPr>
          <a:xfrm>
            <a:off x="4991100" y="4011902"/>
            <a:ext cx="6409568" cy="8353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1800" b="1" dirty="0"/>
              <a:t>Cách ly và hạn chế đi lại tại Sabah và Sarawak - </a:t>
            </a:r>
            <a:r>
              <a:rPr lang="hr-HR" sz="1800" dirty="0"/>
              <a:t>Các bang Sabah và Sarawak của Malaysia đều đã công bố những quy định hạn chế đi lại tạm thời.</a:t>
            </a:r>
            <a:endParaRPr lang="en-US" sz="1800" dirty="0"/>
          </a:p>
        </p:txBody>
      </p:sp>
      <p:sp>
        <p:nvSpPr>
          <p:cNvPr id="58" name="Content Placeholder 2">
            <a:extLst>
              <a:ext uri="{FF2B5EF4-FFF2-40B4-BE49-F238E27FC236}">
                <a16:creationId xmlns:a16="http://schemas.microsoft.com/office/drawing/2014/main" id="{48981E4B-B049-B141-9B10-228A075A5A7F}"/>
              </a:ext>
            </a:extLst>
          </p:cNvPr>
          <p:cNvSpPr txBox="1">
            <a:spLocks/>
          </p:cNvSpPr>
          <p:nvPr/>
        </p:nvSpPr>
        <p:spPr>
          <a:xfrm>
            <a:off x="4991100" y="3247734"/>
            <a:ext cx="6409568" cy="74416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1800" dirty="0"/>
              <a:t>Toàn bộ bán đảo Malaysia, ngoại trừ Pahang, Kelantan và Perlis, được đặt dưới lệnh kiểm soát đi lại có điều kiện (MCO) từ ngày 9 tháng 11 đến ngày 6 tháng 12 năm 2020</a:t>
            </a:r>
            <a:endParaRPr lang="en-US" sz="1800" dirty="0"/>
          </a:p>
        </p:txBody>
      </p:sp>
      <p:sp>
        <p:nvSpPr>
          <p:cNvPr id="55" name="Rectangle 54">
            <a:extLst>
              <a:ext uri="{FF2B5EF4-FFF2-40B4-BE49-F238E27FC236}">
                <a16:creationId xmlns:a16="http://schemas.microsoft.com/office/drawing/2014/main" id="{BB2989A5-F1AF-E94B-9D89-F9D7A86F8BC8}"/>
              </a:ext>
            </a:extLst>
          </p:cNvPr>
          <p:cNvSpPr/>
          <p:nvPr/>
        </p:nvSpPr>
        <p:spPr>
          <a:xfrm>
            <a:off x="3146028" y="1750925"/>
            <a:ext cx="1851249" cy="7951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rPr>
              <a:t>01</a:t>
            </a:r>
          </a:p>
        </p:txBody>
      </p:sp>
      <p:sp>
        <p:nvSpPr>
          <p:cNvPr id="13" name="Rectangle 12">
            <a:extLst>
              <a:ext uri="{FF2B5EF4-FFF2-40B4-BE49-F238E27FC236}">
                <a16:creationId xmlns:a16="http://schemas.microsoft.com/office/drawing/2014/main" id="{13480720-65D7-C04B-A623-1AF2FD7B9C23}"/>
              </a:ext>
            </a:extLst>
          </p:cNvPr>
          <p:cNvSpPr/>
          <p:nvPr/>
        </p:nvSpPr>
        <p:spPr>
          <a:xfrm>
            <a:off x="1639994" y="3201057"/>
            <a:ext cx="3343253" cy="901909"/>
          </a:xfrm>
          <a:prstGeom prst="rect">
            <a:avLst/>
          </a:prstGeom>
          <a:solidFill>
            <a:srgbClr val="48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50000"/>
                  </a:schemeClr>
                </a:solidFill>
              </a:rPr>
              <a:t>03</a:t>
            </a:r>
          </a:p>
        </p:txBody>
      </p:sp>
      <p:sp>
        <p:nvSpPr>
          <p:cNvPr id="14" name="Rectangle 13">
            <a:extLst>
              <a:ext uri="{FF2B5EF4-FFF2-40B4-BE49-F238E27FC236}">
                <a16:creationId xmlns:a16="http://schemas.microsoft.com/office/drawing/2014/main" id="{58983EE0-B9EE-6E47-968B-70FECB115501}"/>
              </a:ext>
            </a:extLst>
          </p:cNvPr>
          <p:cNvSpPr/>
          <p:nvPr/>
        </p:nvSpPr>
        <p:spPr>
          <a:xfrm>
            <a:off x="2438329" y="2484313"/>
            <a:ext cx="2552771" cy="744165"/>
          </a:xfrm>
          <a:prstGeom prst="rect">
            <a:avLst/>
          </a:prstGeom>
          <a:solidFill>
            <a:srgbClr val="F7B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rPr>
              <a:t>02</a:t>
            </a:r>
          </a:p>
        </p:txBody>
      </p:sp>
      <p:sp>
        <p:nvSpPr>
          <p:cNvPr id="15" name="Rectangle 14">
            <a:extLst>
              <a:ext uri="{FF2B5EF4-FFF2-40B4-BE49-F238E27FC236}">
                <a16:creationId xmlns:a16="http://schemas.microsoft.com/office/drawing/2014/main" id="{BF9641E4-6042-414B-8BA6-7C156D8F2667}"/>
              </a:ext>
            </a:extLst>
          </p:cNvPr>
          <p:cNvSpPr/>
          <p:nvPr/>
        </p:nvSpPr>
        <p:spPr>
          <a:xfrm>
            <a:off x="982870" y="3992721"/>
            <a:ext cx="3995981" cy="757280"/>
          </a:xfrm>
          <a:prstGeom prst="rect">
            <a:avLst/>
          </a:prstGeom>
          <a:solidFill>
            <a:srgbClr val="BA8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5">
                    <a:lumMod val="50000"/>
                  </a:schemeClr>
                </a:solidFill>
              </a:rPr>
              <a:t>04</a:t>
            </a:r>
          </a:p>
        </p:txBody>
      </p:sp>
      <p:grpSp>
        <p:nvGrpSpPr>
          <p:cNvPr id="16" name="Group 15">
            <a:extLst>
              <a:ext uri="{FF2B5EF4-FFF2-40B4-BE49-F238E27FC236}">
                <a16:creationId xmlns:a16="http://schemas.microsoft.com/office/drawing/2014/main" id="{1076A185-D8A1-0449-AFF0-6E1D199FB6F9}"/>
              </a:ext>
            </a:extLst>
          </p:cNvPr>
          <p:cNvGrpSpPr/>
          <p:nvPr/>
        </p:nvGrpSpPr>
        <p:grpSpPr>
          <a:xfrm rot="18900000">
            <a:off x="-485708" y="2987427"/>
            <a:ext cx="4922920" cy="573857"/>
            <a:chOff x="3488292" y="2396188"/>
            <a:chExt cx="5507458" cy="729912"/>
          </a:xfrm>
        </p:grpSpPr>
        <p:grpSp>
          <p:nvGrpSpPr>
            <p:cNvPr id="17" name="Group 16">
              <a:extLst>
                <a:ext uri="{FF2B5EF4-FFF2-40B4-BE49-F238E27FC236}">
                  <a16:creationId xmlns:a16="http://schemas.microsoft.com/office/drawing/2014/main" id="{BA05CF17-DB87-4440-BB28-2E01CA322201}"/>
                </a:ext>
              </a:extLst>
            </p:cNvPr>
            <p:cNvGrpSpPr/>
            <p:nvPr/>
          </p:nvGrpSpPr>
          <p:grpSpPr>
            <a:xfrm>
              <a:off x="3488292" y="2398510"/>
              <a:ext cx="1039057" cy="722303"/>
              <a:chOff x="3488292" y="2398510"/>
              <a:chExt cx="1039057" cy="722303"/>
            </a:xfrm>
          </p:grpSpPr>
          <p:sp>
            <p:nvSpPr>
              <p:cNvPr id="32" name="Freeform 8">
                <a:extLst>
                  <a:ext uri="{FF2B5EF4-FFF2-40B4-BE49-F238E27FC236}">
                    <a16:creationId xmlns:a16="http://schemas.microsoft.com/office/drawing/2014/main" id="{3ECBD17E-E9B5-3744-8ABE-2193FBAFDCF7}"/>
                  </a:ext>
                </a:extLst>
              </p:cNvPr>
              <p:cNvSpPr>
                <a:spLocks/>
              </p:cNvSpPr>
              <p:nvPr/>
            </p:nvSpPr>
            <p:spPr bwMode="auto">
              <a:xfrm rot="15366">
                <a:off x="3488292" y="2398510"/>
                <a:ext cx="1039057" cy="722303"/>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 name="connsiteX0" fmla="*/ 8445 w 10000"/>
                  <a:gd name="connsiteY0" fmla="*/ 10000 h 10000"/>
                  <a:gd name="connsiteX1" fmla="*/ 0 w 10000"/>
                  <a:gd name="connsiteY1" fmla="*/ 5015 h 10000"/>
                  <a:gd name="connsiteX2" fmla="*/ 7986 w 10000"/>
                  <a:gd name="connsiteY2" fmla="*/ 167 h 10000"/>
                  <a:gd name="connsiteX3" fmla="*/ 10000 w 10000"/>
                  <a:gd name="connsiteY3" fmla="*/ 0 h 10000"/>
                  <a:gd name="connsiteX4" fmla="*/ 10000 w 10000"/>
                  <a:gd name="connsiteY4" fmla="*/ 10000 h 10000"/>
                  <a:gd name="connsiteX5" fmla="*/ 8445 w 10000"/>
                  <a:gd name="connsiteY5" fmla="*/ 10000 h 10000"/>
                  <a:gd name="connsiteX0" fmla="*/ 8445 w 10000"/>
                  <a:gd name="connsiteY0" fmla="*/ 10000 h 10000"/>
                  <a:gd name="connsiteX1" fmla="*/ 0 w 10000"/>
                  <a:gd name="connsiteY1" fmla="*/ 5015 h 10000"/>
                  <a:gd name="connsiteX2" fmla="*/ 8032 w 10000"/>
                  <a:gd name="connsiteY2" fmla="*/ 101 h 10000"/>
                  <a:gd name="connsiteX3" fmla="*/ 10000 w 10000"/>
                  <a:gd name="connsiteY3" fmla="*/ 0 h 10000"/>
                  <a:gd name="connsiteX4" fmla="*/ 10000 w 10000"/>
                  <a:gd name="connsiteY4" fmla="*/ 10000 h 10000"/>
                  <a:gd name="connsiteX5" fmla="*/ 8445 w 10000"/>
                  <a:gd name="connsiteY5" fmla="*/ 10000 h 10000"/>
                  <a:gd name="connsiteX0" fmla="*/ 8445 w 10000"/>
                  <a:gd name="connsiteY0" fmla="*/ 10000 h 10000"/>
                  <a:gd name="connsiteX1" fmla="*/ 0 w 10000"/>
                  <a:gd name="connsiteY1" fmla="*/ 5015 h 10000"/>
                  <a:gd name="connsiteX2" fmla="*/ 7963 w 10000"/>
                  <a:gd name="connsiteY2" fmla="*/ 69 h 10000"/>
                  <a:gd name="connsiteX3" fmla="*/ 10000 w 10000"/>
                  <a:gd name="connsiteY3" fmla="*/ 0 h 10000"/>
                  <a:gd name="connsiteX4" fmla="*/ 10000 w 10000"/>
                  <a:gd name="connsiteY4" fmla="*/ 10000 h 10000"/>
                  <a:gd name="connsiteX5" fmla="*/ 8445 w 10000"/>
                  <a:gd name="connsiteY5" fmla="*/ 10000 h 10000"/>
                  <a:gd name="connsiteX0" fmla="*/ 8445 w 10023"/>
                  <a:gd name="connsiteY0" fmla="*/ 9931 h 9931"/>
                  <a:gd name="connsiteX1" fmla="*/ 0 w 10023"/>
                  <a:gd name="connsiteY1" fmla="*/ 4946 h 9931"/>
                  <a:gd name="connsiteX2" fmla="*/ 7963 w 10023"/>
                  <a:gd name="connsiteY2" fmla="*/ 0 h 9931"/>
                  <a:gd name="connsiteX3" fmla="*/ 10023 w 10023"/>
                  <a:gd name="connsiteY3" fmla="*/ 62 h 9931"/>
                  <a:gd name="connsiteX4" fmla="*/ 10000 w 10023"/>
                  <a:gd name="connsiteY4" fmla="*/ 9931 h 9931"/>
                  <a:gd name="connsiteX5" fmla="*/ 8445 w 10023"/>
                  <a:gd name="connsiteY5" fmla="*/ 9931 h 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3" h="9931">
                    <a:moveTo>
                      <a:pt x="8445" y="9931"/>
                    </a:moveTo>
                    <a:lnTo>
                      <a:pt x="0" y="4946"/>
                    </a:lnTo>
                    <a:lnTo>
                      <a:pt x="7963" y="0"/>
                    </a:lnTo>
                    <a:lnTo>
                      <a:pt x="10023" y="62"/>
                    </a:lnTo>
                    <a:cubicBezTo>
                      <a:pt x="10015" y="3352"/>
                      <a:pt x="10008" y="6641"/>
                      <a:pt x="10000" y="9931"/>
                    </a:cubicBezTo>
                    <a:lnTo>
                      <a:pt x="8445" y="9931"/>
                    </a:lnTo>
                    <a:close/>
                  </a:path>
                </a:pathLst>
              </a:custGeom>
              <a:solidFill>
                <a:srgbClr val="D4AC8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33" name="Freeform 32">
                <a:extLst>
                  <a:ext uri="{FF2B5EF4-FFF2-40B4-BE49-F238E27FC236}">
                    <a16:creationId xmlns:a16="http://schemas.microsoft.com/office/drawing/2014/main" id="{898D286B-0BA5-F140-8506-FC4F6023FB22}"/>
                  </a:ext>
                </a:extLst>
              </p:cNvPr>
              <p:cNvSpPr>
                <a:spLocks/>
              </p:cNvSpPr>
              <p:nvPr/>
            </p:nvSpPr>
            <p:spPr bwMode="auto">
              <a:xfrm rot="15366">
                <a:off x="3488309" y="2638056"/>
                <a:ext cx="298085" cy="233977"/>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sp>
          <p:nvSpPr>
            <p:cNvPr id="18" name="Freeform 17">
              <a:extLst>
                <a:ext uri="{FF2B5EF4-FFF2-40B4-BE49-F238E27FC236}">
                  <a16:creationId xmlns:a16="http://schemas.microsoft.com/office/drawing/2014/main" id="{5131FFEC-4C5C-9440-B600-93C943565420}"/>
                </a:ext>
              </a:extLst>
            </p:cNvPr>
            <p:cNvSpPr>
              <a:spLocks noChangeArrowheads="1"/>
            </p:cNvSpPr>
            <p:nvPr/>
          </p:nvSpPr>
          <p:spPr bwMode="auto">
            <a:xfrm rot="15366">
              <a:off x="5475366" y="2396382"/>
              <a:ext cx="1122786" cy="232089"/>
            </a:xfrm>
            <a:custGeom>
              <a:avLst/>
              <a:gdLst>
                <a:gd name="connsiteX0" fmla="*/ 0 w 1122786"/>
                <a:gd name="connsiteY0" fmla="*/ 5018 h 232089"/>
                <a:gd name="connsiteX1" fmla="*/ 1122786 w 1122786"/>
                <a:gd name="connsiteY1" fmla="*/ 0 h 232089"/>
                <a:gd name="connsiteX2" fmla="*/ 1122786 w 1122786"/>
                <a:gd name="connsiteY2" fmla="*/ 232089 h 232089"/>
                <a:gd name="connsiteX3" fmla="*/ 0 w 1122786"/>
                <a:gd name="connsiteY3" fmla="*/ 232089 h 232089"/>
              </a:gdLst>
              <a:ahLst/>
              <a:cxnLst>
                <a:cxn ang="0">
                  <a:pos x="connsiteX0" y="connsiteY0"/>
                </a:cxn>
                <a:cxn ang="0">
                  <a:pos x="connsiteX1" y="connsiteY1"/>
                </a:cxn>
                <a:cxn ang="0">
                  <a:pos x="connsiteX2" y="connsiteY2"/>
                </a:cxn>
                <a:cxn ang="0">
                  <a:pos x="connsiteX3" y="connsiteY3"/>
                </a:cxn>
              </a:cxnLst>
              <a:rect l="l" t="t" r="r" b="b"/>
              <a:pathLst>
                <a:path w="1122786" h="232089">
                  <a:moveTo>
                    <a:pt x="0" y="5018"/>
                  </a:moveTo>
                  <a:lnTo>
                    <a:pt x="1122786" y="0"/>
                  </a:lnTo>
                  <a:lnTo>
                    <a:pt x="1122786" y="232089"/>
                  </a:lnTo>
                  <a:lnTo>
                    <a:pt x="0" y="23208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sp>
          <p:nvSpPr>
            <p:cNvPr id="19" name="Rectangle 13">
              <a:extLst>
                <a:ext uri="{FF2B5EF4-FFF2-40B4-BE49-F238E27FC236}">
                  <a16:creationId xmlns:a16="http://schemas.microsoft.com/office/drawing/2014/main" id="{914992EE-F1C1-1F40-8873-7BD31D47D676}"/>
                </a:ext>
              </a:extLst>
            </p:cNvPr>
            <p:cNvSpPr>
              <a:spLocks noChangeArrowheads="1"/>
            </p:cNvSpPr>
            <p:nvPr/>
          </p:nvSpPr>
          <p:spPr bwMode="auto">
            <a:xfrm rot="15366">
              <a:off x="5474311" y="2628466"/>
              <a:ext cx="1122786" cy="23957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0" name="Freeform 19">
              <a:extLst>
                <a:ext uri="{FF2B5EF4-FFF2-40B4-BE49-F238E27FC236}">
                  <a16:creationId xmlns:a16="http://schemas.microsoft.com/office/drawing/2014/main" id="{2C011A6E-2F49-D644-8ECF-619DD3DFA59D}"/>
                </a:ext>
              </a:extLst>
            </p:cNvPr>
            <p:cNvSpPr>
              <a:spLocks noChangeArrowheads="1"/>
            </p:cNvSpPr>
            <p:nvPr/>
          </p:nvSpPr>
          <p:spPr bwMode="auto">
            <a:xfrm rot="15366">
              <a:off x="5473200" y="2868035"/>
              <a:ext cx="1122786" cy="257870"/>
            </a:xfrm>
            <a:custGeom>
              <a:avLst/>
              <a:gdLst>
                <a:gd name="connsiteX0" fmla="*/ 0 w 1122786"/>
                <a:gd name="connsiteY0" fmla="*/ 0 h 257870"/>
                <a:gd name="connsiteX1" fmla="*/ 1122786 w 1122786"/>
                <a:gd name="connsiteY1" fmla="*/ 0 h 257870"/>
                <a:gd name="connsiteX2" fmla="*/ 1122786 w 1122786"/>
                <a:gd name="connsiteY2" fmla="*/ 252852 h 257870"/>
                <a:gd name="connsiteX3" fmla="*/ 0 w 1122786"/>
                <a:gd name="connsiteY3" fmla="*/ 257870 h 257870"/>
              </a:gdLst>
              <a:ahLst/>
              <a:cxnLst>
                <a:cxn ang="0">
                  <a:pos x="connsiteX0" y="connsiteY0"/>
                </a:cxn>
                <a:cxn ang="0">
                  <a:pos x="connsiteX1" y="connsiteY1"/>
                </a:cxn>
                <a:cxn ang="0">
                  <a:pos x="connsiteX2" y="connsiteY2"/>
                </a:cxn>
                <a:cxn ang="0">
                  <a:pos x="connsiteX3" y="connsiteY3"/>
                </a:cxn>
              </a:cxnLst>
              <a:rect l="l" t="t" r="r" b="b"/>
              <a:pathLst>
                <a:path w="1122786" h="257870">
                  <a:moveTo>
                    <a:pt x="0" y="0"/>
                  </a:moveTo>
                  <a:lnTo>
                    <a:pt x="1122786" y="0"/>
                  </a:lnTo>
                  <a:lnTo>
                    <a:pt x="1122786" y="252852"/>
                  </a:lnTo>
                  <a:lnTo>
                    <a:pt x="0" y="25787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sp>
          <p:nvSpPr>
            <p:cNvPr id="21" name="Freeform 20">
              <a:extLst>
                <a:ext uri="{FF2B5EF4-FFF2-40B4-BE49-F238E27FC236}">
                  <a16:creationId xmlns:a16="http://schemas.microsoft.com/office/drawing/2014/main" id="{ADE4EA11-086E-A249-97B1-39AA2E981422}"/>
                </a:ext>
              </a:extLst>
            </p:cNvPr>
            <p:cNvSpPr>
              <a:spLocks noChangeArrowheads="1"/>
            </p:cNvSpPr>
            <p:nvPr/>
          </p:nvSpPr>
          <p:spPr bwMode="auto">
            <a:xfrm rot="15366">
              <a:off x="6595026" y="2396382"/>
              <a:ext cx="1122786" cy="238341"/>
            </a:xfrm>
            <a:custGeom>
              <a:avLst/>
              <a:gdLst>
                <a:gd name="connsiteX0" fmla="*/ 0 w 1122786"/>
                <a:gd name="connsiteY0" fmla="*/ 5018 h 238341"/>
                <a:gd name="connsiteX1" fmla="*/ 1122786 w 1122786"/>
                <a:gd name="connsiteY1" fmla="*/ 0 h 238341"/>
                <a:gd name="connsiteX2" fmla="*/ 1122786 w 1122786"/>
                <a:gd name="connsiteY2" fmla="*/ 238341 h 238341"/>
                <a:gd name="connsiteX3" fmla="*/ 0 w 1122786"/>
                <a:gd name="connsiteY3" fmla="*/ 238341 h 238341"/>
              </a:gdLst>
              <a:ahLst/>
              <a:cxnLst>
                <a:cxn ang="0">
                  <a:pos x="connsiteX0" y="connsiteY0"/>
                </a:cxn>
                <a:cxn ang="0">
                  <a:pos x="connsiteX1" y="connsiteY1"/>
                </a:cxn>
                <a:cxn ang="0">
                  <a:pos x="connsiteX2" y="connsiteY2"/>
                </a:cxn>
                <a:cxn ang="0">
                  <a:pos x="connsiteX3" y="connsiteY3"/>
                </a:cxn>
              </a:cxnLst>
              <a:rect l="l" t="t" r="r" b="b"/>
              <a:pathLst>
                <a:path w="1122786" h="238341">
                  <a:moveTo>
                    <a:pt x="0" y="5018"/>
                  </a:moveTo>
                  <a:lnTo>
                    <a:pt x="1122786" y="0"/>
                  </a:lnTo>
                  <a:lnTo>
                    <a:pt x="1122786" y="238341"/>
                  </a:lnTo>
                  <a:lnTo>
                    <a:pt x="0" y="238341"/>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sp>
          <p:nvSpPr>
            <p:cNvPr id="22" name="Rectangle 16">
              <a:extLst>
                <a:ext uri="{FF2B5EF4-FFF2-40B4-BE49-F238E27FC236}">
                  <a16:creationId xmlns:a16="http://schemas.microsoft.com/office/drawing/2014/main" id="{279B16B4-3272-EA40-A72C-7D89297EB734}"/>
                </a:ext>
              </a:extLst>
            </p:cNvPr>
            <p:cNvSpPr>
              <a:spLocks noChangeArrowheads="1"/>
            </p:cNvSpPr>
            <p:nvPr/>
          </p:nvSpPr>
          <p:spPr bwMode="auto">
            <a:xfrm rot="15366">
              <a:off x="6593962" y="2634718"/>
              <a:ext cx="1122786" cy="238468"/>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3" name="Freeform 22">
              <a:extLst>
                <a:ext uri="{FF2B5EF4-FFF2-40B4-BE49-F238E27FC236}">
                  <a16:creationId xmlns:a16="http://schemas.microsoft.com/office/drawing/2014/main" id="{2D0C34DA-2096-D745-868D-B8DFA6167711}"/>
                </a:ext>
              </a:extLst>
            </p:cNvPr>
            <p:cNvSpPr>
              <a:spLocks noChangeArrowheads="1"/>
            </p:cNvSpPr>
            <p:nvPr/>
          </p:nvSpPr>
          <p:spPr bwMode="auto">
            <a:xfrm rot="15366">
              <a:off x="6592865" y="2873184"/>
              <a:ext cx="1122786" cy="252722"/>
            </a:xfrm>
            <a:custGeom>
              <a:avLst/>
              <a:gdLst>
                <a:gd name="connsiteX0" fmla="*/ 0 w 1122786"/>
                <a:gd name="connsiteY0" fmla="*/ 0 h 252722"/>
                <a:gd name="connsiteX1" fmla="*/ 1122786 w 1122786"/>
                <a:gd name="connsiteY1" fmla="*/ 0 h 252722"/>
                <a:gd name="connsiteX2" fmla="*/ 1122786 w 1122786"/>
                <a:gd name="connsiteY2" fmla="*/ 247703 h 252722"/>
                <a:gd name="connsiteX3" fmla="*/ 0 w 1122786"/>
                <a:gd name="connsiteY3" fmla="*/ 252722 h 252722"/>
              </a:gdLst>
              <a:ahLst/>
              <a:cxnLst>
                <a:cxn ang="0">
                  <a:pos x="connsiteX0" y="connsiteY0"/>
                </a:cxn>
                <a:cxn ang="0">
                  <a:pos x="connsiteX1" y="connsiteY1"/>
                </a:cxn>
                <a:cxn ang="0">
                  <a:pos x="connsiteX2" y="connsiteY2"/>
                </a:cxn>
                <a:cxn ang="0">
                  <a:pos x="connsiteX3" y="connsiteY3"/>
                </a:cxn>
              </a:cxnLst>
              <a:rect l="l" t="t" r="r" b="b"/>
              <a:pathLst>
                <a:path w="1122786" h="252722">
                  <a:moveTo>
                    <a:pt x="0" y="0"/>
                  </a:moveTo>
                  <a:lnTo>
                    <a:pt x="1122786" y="0"/>
                  </a:lnTo>
                  <a:lnTo>
                    <a:pt x="1122786" y="247703"/>
                  </a:lnTo>
                  <a:lnTo>
                    <a:pt x="0" y="252722"/>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sp>
          <p:nvSpPr>
            <p:cNvPr id="24" name="Freeform 7">
              <a:extLst>
                <a:ext uri="{FF2B5EF4-FFF2-40B4-BE49-F238E27FC236}">
                  <a16:creationId xmlns:a16="http://schemas.microsoft.com/office/drawing/2014/main" id="{E98E3B6E-8F06-C043-B532-DE8CBF7BBFDD}"/>
                </a:ext>
              </a:extLst>
            </p:cNvPr>
            <p:cNvSpPr>
              <a:spLocks/>
            </p:cNvSpPr>
            <p:nvPr/>
          </p:nvSpPr>
          <p:spPr bwMode="auto">
            <a:xfrm rot="15366">
              <a:off x="8765011" y="2399371"/>
              <a:ext cx="230739" cy="723727"/>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5" name="Freeform 24">
              <a:extLst>
                <a:ext uri="{FF2B5EF4-FFF2-40B4-BE49-F238E27FC236}">
                  <a16:creationId xmlns:a16="http://schemas.microsoft.com/office/drawing/2014/main" id="{E3D7C9BE-397B-6B45-8C09-ADA253129AC0}"/>
                </a:ext>
              </a:extLst>
            </p:cNvPr>
            <p:cNvSpPr>
              <a:spLocks/>
            </p:cNvSpPr>
            <p:nvPr/>
          </p:nvSpPr>
          <p:spPr bwMode="auto">
            <a:xfrm rot="15366">
              <a:off x="7701724" y="2396823"/>
              <a:ext cx="1208900" cy="239572"/>
            </a:xfrm>
            <a:custGeom>
              <a:avLst/>
              <a:gdLst>
                <a:gd name="connsiteX0" fmla="*/ 0 w 1208900"/>
                <a:gd name="connsiteY0" fmla="*/ 4769 h 239572"/>
                <a:gd name="connsiteX1" fmla="*/ 1066833 w 1208900"/>
                <a:gd name="connsiteY1" fmla="*/ 0 h 239572"/>
                <a:gd name="connsiteX2" fmla="*/ 1208900 w 1208900"/>
                <a:gd name="connsiteY2" fmla="*/ 0 h 239572"/>
                <a:gd name="connsiteX3" fmla="*/ 1126099 w 1208900"/>
                <a:gd name="connsiteY3" fmla="*/ 239572 h 239572"/>
                <a:gd name="connsiteX4" fmla="*/ 0 w 1208900"/>
                <a:gd name="connsiteY4" fmla="*/ 239572 h 23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00" h="239572">
                  <a:moveTo>
                    <a:pt x="0" y="4769"/>
                  </a:moveTo>
                  <a:lnTo>
                    <a:pt x="1066833" y="0"/>
                  </a:lnTo>
                  <a:lnTo>
                    <a:pt x="1208900" y="0"/>
                  </a:lnTo>
                  <a:lnTo>
                    <a:pt x="1126099" y="239572"/>
                  </a:lnTo>
                  <a:lnTo>
                    <a:pt x="0" y="239572"/>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sp>
          <p:nvSpPr>
            <p:cNvPr id="26" name="Rectangle 19">
              <a:extLst>
                <a:ext uri="{FF2B5EF4-FFF2-40B4-BE49-F238E27FC236}">
                  <a16:creationId xmlns:a16="http://schemas.microsoft.com/office/drawing/2014/main" id="{3377364C-60B2-2144-96A4-F500832517E1}"/>
                </a:ext>
              </a:extLst>
            </p:cNvPr>
            <p:cNvSpPr>
              <a:spLocks noChangeArrowheads="1"/>
            </p:cNvSpPr>
            <p:nvPr/>
          </p:nvSpPr>
          <p:spPr bwMode="auto">
            <a:xfrm rot="15366">
              <a:off x="7700654" y="2636207"/>
              <a:ext cx="1126099" cy="23957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7" name="Oval 21">
              <a:extLst>
                <a:ext uri="{FF2B5EF4-FFF2-40B4-BE49-F238E27FC236}">
                  <a16:creationId xmlns:a16="http://schemas.microsoft.com/office/drawing/2014/main" id="{F7550499-20F0-8549-B3F2-39F0F11BF34C}"/>
                </a:ext>
              </a:extLst>
            </p:cNvPr>
            <p:cNvSpPr>
              <a:spLocks noChangeArrowheads="1"/>
            </p:cNvSpPr>
            <p:nvPr/>
          </p:nvSpPr>
          <p:spPr bwMode="auto">
            <a:xfrm rot="15366">
              <a:off x="8880838" y="2657862"/>
              <a:ext cx="57409" cy="204244"/>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8" name="Freeform 27">
              <a:extLst>
                <a:ext uri="{FF2B5EF4-FFF2-40B4-BE49-F238E27FC236}">
                  <a16:creationId xmlns:a16="http://schemas.microsoft.com/office/drawing/2014/main" id="{C27222AA-E6FC-8A4F-A849-6E4A10467855}"/>
                </a:ext>
              </a:extLst>
            </p:cNvPr>
            <p:cNvSpPr>
              <a:spLocks/>
            </p:cNvSpPr>
            <p:nvPr/>
          </p:nvSpPr>
          <p:spPr bwMode="auto">
            <a:xfrm rot="15366">
              <a:off x="4278688" y="2396188"/>
              <a:ext cx="1208947" cy="234758"/>
            </a:xfrm>
            <a:custGeom>
              <a:avLst/>
              <a:gdLst>
                <a:gd name="connsiteX0" fmla="*/ 37261 w 1208947"/>
                <a:gd name="connsiteY0" fmla="*/ 5237 h 234758"/>
                <a:gd name="connsiteX1" fmla="*/ 1208947 w 1208947"/>
                <a:gd name="connsiteY1" fmla="*/ 0 h 234758"/>
                <a:gd name="connsiteX2" fmla="*/ 1208947 w 1208947"/>
                <a:gd name="connsiteY2" fmla="*/ 234758 h 234758"/>
                <a:gd name="connsiteX3" fmla="*/ 103849 w 1208947"/>
                <a:gd name="connsiteY3" fmla="*/ 234758 h 234758"/>
                <a:gd name="connsiteX4" fmla="*/ 38535 w 1208947"/>
                <a:gd name="connsiteY4" fmla="*/ 192614 h 234758"/>
                <a:gd name="connsiteX5" fmla="*/ 9798 w 1208947"/>
                <a:gd name="connsiteY5" fmla="*/ 138430 h 234758"/>
                <a:gd name="connsiteX6" fmla="*/ 9798 w 1208947"/>
                <a:gd name="connsiteY6" fmla="*/ 54142 h 234758"/>
                <a:gd name="connsiteX7" fmla="*/ 21922 w 1208947"/>
                <a:gd name="connsiteY7" fmla="*/ 32553 h 2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947" h="234758">
                  <a:moveTo>
                    <a:pt x="37261" y="5237"/>
                  </a:moveTo>
                  <a:lnTo>
                    <a:pt x="1208947" y="0"/>
                  </a:lnTo>
                  <a:lnTo>
                    <a:pt x="1208947" y="234758"/>
                  </a:lnTo>
                  <a:cubicBezTo>
                    <a:pt x="1208947" y="234758"/>
                    <a:pt x="1208947" y="234758"/>
                    <a:pt x="103849" y="234758"/>
                  </a:cubicBezTo>
                  <a:cubicBezTo>
                    <a:pt x="80336" y="234758"/>
                    <a:pt x="51598" y="216696"/>
                    <a:pt x="38535" y="192614"/>
                  </a:cubicBezTo>
                  <a:cubicBezTo>
                    <a:pt x="38535" y="192614"/>
                    <a:pt x="38535" y="192614"/>
                    <a:pt x="9798" y="138430"/>
                  </a:cubicBezTo>
                  <a:cubicBezTo>
                    <a:pt x="-3265" y="117358"/>
                    <a:pt x="-3265" y="78224"/>
                    <a:pt x="9798" y="54142"/>
                  </a:cubicBezTo>
                  <a:cubicBezTo>
                    <a:pt x="9798" y="54142"/>
                    <a:pt x="9798" y="54142"/>
                    <a:pt x="21922" y="32553"/>
                  </a:cubicBezTo>
                  <a:close/>
                </a:path>
              </a:pathLst>
            </a:custGeom>
            <a:solidFill>
              <a:srgbClr val="9741D8"/>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sp>
          <p:nvSpPr>
            <p:cNvPr id="29" name="Freeform 10">
              <a:extLst>
                <a:ext uri="{FF2B5EF4-FFF2-40B4-BE49-F238E27FC236}">
                  <a16:creationId xmlns:a16="http://schemas.microsoft.com/office/drawing/2014/main" id="{0D4C3262-CA7F-714C-853E-C420C47B0D2C}"/>
                </a:ext>
              </a:extLst>
            </p:cNvPr>
            <p:cNvSpPr>
              <a:spLocks/>
            </p:cNvSpPr>
            <p:nvPr/>
          </p:nvSpPr>
          <p:spPr bwMode="auto">
            <a:xfrm rot="15366">
              <a:off x="4274372" y="2627177"/>
              <a:ext cx="1212212" cy="24299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30" name="Freeform 29">
              <a:extLst>
                <a:ext uri="{FF2B5EF4-FFF2-40B4-BE49-F238E27FC236}">
                  <a16:creationId xmlns:a16="http://schemas.microsoft.com/office/drawing/2014/main" id="{B61A003D-B281-264B-BB4A-0CC6F32DA381}"/>
                </a:ext>
              </a:extLst>
            </p:cNvPr>
            <p:cNvSpPr>
              <a:spLocks/>
            </p:cNvSpPr>
            <p:nvPr/>
          </p:nvSpPr>
          <p:spPr bwMode="auto">
            <a:xfrm rot="15366">
              <a:off x="4276529" y="2867754"/>
              <a:ext cx="1208947" cy="257853"/>
            </a:xfrm>
            <a:custGeom>
              <a:avLst/>
              <a:gdLst>
                <a:gd name="connsiteX0" fmla="*/ 103849 w 1208947"/>
                <a:gd name="connsiteY0" fmla="*/ 0 h 257853"/>
                <a:gd name="connsiteX1" fmla="*/ 1208947 w 1208947"/>
                <a:gd name="connsiteY1" fmla="*/ 0 h 257853"/>
                <a:gd name="connsiteX2" fmla="*/ 1208947 w 1208947"/>
                <a:gd name="connsiteY2" fmla="*/ 252941 h 257853"/>
                <a:gd name="connsiteX3" fmla="*/ 110032 w 1208947"/>
                <a:gd name="connsiteY3" fmla="*/ 257853 h 257853"/>
                <a:gd name="connsiteX4" fmla="*/ 103849 w 1208947"/>
                <a:gd name="connsiteY4" fmla="*/ 257853 h 257853"/>
                <a:gd name="connsiteX5" fmla="*/ 38535 w 1208947"/>
                <a:gd name="connsiteY5" fmla="*/ 218183 h 257853"/>
                <a:gd name="connsiteX6" fmla="*/ 9798 w 1208947"/>
                <a:gd name="connsiteY6" fmla="*/ 170013 h 257853"/>
                <a:gd name="connsiteX7" fmla="*/ 9798 w 1208947"/>
                <a:gd name="connsiteY7" fmla="*/ 90674 h 257853"/>
                <a:gd name="connsiteX8" fmla="*/ 38535 w 1208947"/>
                <a:gd name="connsiteY8" fmla="*/ 39670 h 257853"/>
                <a:gd name="connsiteX9" fmla="*/ 103849 w 1208947"/>
                <a:gd name="connsiteY9" fmla="*/ 0 h 25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947" h="257853">
                  <a:moveTo>
                    <a:pt x="103849" y="0"/>
                  </a:moveTo>
                  <a:cubicBezTo>
                    <a:pt x="103849" y="0"/>
                    <a:pt x="103849" y="0"/>
                    <a:pt x="1208947" y="0"/>
                  </a:cubicBezTo>
                  <a:lnTo>
                    <a:pt x="1208947" y="252941"/>
                  </a:lnTo>
                  <a:lnTo>
                    <a:pt x="110032" y="257853"/>
                  </a:lnTo>
                  <a:lnTo>
                    <a:pt x="103849" y="257853"/>
                  </a:lnTo>
                  <a:cubicBezTo>
                    <a:pt x="80336" y="257853"/>
                    <a:pt x="51598" y="240852"/>
                    <a:pt x="38535" y="218183"/>
                  </a:cubicBezTo>
                  <a:cubicBezTo>
                    <a:pt x="38535" y="218183"/>
                    <a:pt x="38535" y="218183"/>
                    <a:pt x="9798" y="170013"/>
                  </a:cubicBezTo>
                  <a:cubicBezTo>
                    <a:pt x="-3265" y="147345"/>
                    <a:pt x="-3265" y="113342"/>
                    <a:pt x="9798" y="90674"/>
                  </a:cubicBezTo>
                  <a:cubicBezTo>
                    <a:pt x="9798" y="90674"/>
                    <a:pt x="9798" y="90674"/>
                    <a:pt x="38535" y="39670"/>
                  </a:cubicBezTo>
                  <a:cubicBezTo>
                    <a:pt x="51598" y="17001"/>
                    <a:pt x="80336" y="0"/>
                    <a:pt x="103849" y="0"/>
                  </a:cubicBezTo>
                  <a:close/>
                </a:path>
              </a:pathLst>
            </a:custGeom>
            <a:solidFill>
              <a:srgbClr val="7030A0"/>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sp>
          <p:nvSpPr>
            <p:cNvPr id="31" name="Freeform 30">
              <a:extLst>
                <a:ext uri="{FF2B5EF4-FFF2-40B4-BE49-F238E27FC236}">
                  <a16:creationId xmlns:a16="http://schemas.microsoft.com/office/drawing/2014/main" id="{3F389006-E048-9D43-86A1-8C1DB70ADFE9}"/>
                </a:ext>
              </a:extLst>
            </p:cNvPr>
            <p:cNvSpPr>
              <a:spLocks/>
            </p:cNvSpPr>
            <p:nvPr/>
          </p:nvSpPr>
          <p:spPr bwMode="auto">
            <a:xfrm rot="15366">
              <a:off x="7699559" y="2875967"/>
              <a:ext cx="1211381" cy="250133"/>
            </a:xfrm>
            <a:custGeom>
              <a:avLst/>
              <a:gdLst>
                <a:gd name="connsiteX0" fmla="*/ 0 w 1211381"/>
                <a:gd name="connsiteY0" fmla="*/ 0 h 250133"/>
                <a:gd name="connsiteX1" fmla="*/ 1126099 w 1211381"/>
                <a:gd name="connsiteY1" fmla="*/ 0 h 250133"/>
                <a:gd name="connsiteX2" fmla="*/ 1182552 w 1211381"/>
                <a:gd name="connsiteY2" fmla="*/ 164843 h 250133"/>
                <a:gd name="connsiteX3" fmla="*/ 1184025 w 1211381"/>
                <a:gd name="connsiteY3" fmla="*/ 164843 h 250133"/>
                <a:gd name="connsiteX4" fmla="*/ 1211381 w 1211381"/>
                <a:gd name="connsiteY4" fmla="*/ 244722 h 250133"/>
                <a:gd name="connsiteX5" fmla="*/ 727 w 1211381"/>
                <a:gd name="connsiteY5" fmla="*/ 250133 h 250133"/>
                <a:gd name="connsiteX6" fmla="*/ 727 w 1211381"/>
                <a:gd name="connsiteY6" fmla="*/ 241780 h 250133"/>
                <a:gd name="connsiteX7" fmla="*/ 0 w 1211381"/>
                <a:gd name="connsiteY7" fmla="*/ 241780 h 2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381" h="250133">
                  <a:moveTo>
                    <a:pt x="0" y="0"/>
                  </a:moveTo>
                  <a:lnTo>
                    <a:pt x="1126099" y="0"/>
                  </a:lnTo>
                  <a:lnTo>
                    <a:pt x="1182552" y="164843"/>
                  </a:lnTo>
                  <a:lnTo>
                    <a:pt x="1184025" y="164843"/>
                  </a:lnTo>
                  <a:lnTo>
                    <a:pt x="1211381" y="244722"/>
                  </a:lnTo>
                  <a:lnTo>
                    <a:pt x="727" y="250133"/>
                  </a:lnTo>
                  <a:lnTo>
                    <a:pt x="727" y="241780"/>
                  </a:lnTo>
                  <a:lnTo>
                    <a:pt x="0" y="24178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noAutofit/>
            </a:bodyPr>
            <a:lstStyle/>
            <a:p>
              <a:endParaRPr lang="id-ID" dirty="0">
                <a:latin typeface="Roboto Thin" charset="0"/>
              </a:endParaRPr>
            </a:p>
          </p:txBody>
        </p:sp>
      </p:grpSp>
    </p:spTree>
    <p:extLst>
      <p:ext uri="{BB962C8B-B14F-4D97-AF65-F5344CB8AC3E}">
        <p14:creationId xmlns:p14="http://schemas.microsoft.com/office/powerpoint/2010/main" val="352607474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extBox 10"/>
          <p:cNvSpPr txBox="1">
            <a:spLocks noChangeArrowheads="1"/>
          </p:cNvSpPr>
          <p:nvPr/>
        </p:nvSpPr>
        <p:spPr bwMode="auto">
          <a:xfrm>
            <a:off x="1004806" y="3282950"/>
            <a:ext cx="6997369" cy="1107996"/>
          </a:xfrm>
          <a:prstGeom prst="rect">
            <a:avLst/>
          </a:prstGeom>
          <a:solidFill>
            <a:schemeClr val="tx1">
              <a:alpha val="3098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MY" altLang="en-US" sz="6600" b="1" dirty="0">
                <a:solidFill>
                  <a:srgbClr val="FFFFFF"/>
                </a:solidFill>
                <a:ea typeface="Arial Unicode MS" panose="020B0604020202020204" pitchFamily="34" charset="-128"/>
                <a:cs typeface="Arial Unicode MS" panose="020B0604020202020204" pitchFamily="34" charset="-128"/>
              </a:rPr>
              <a:t>TRÂN TRỌNG</a:t>
            </a:r>
          </a:p>
        </p:txBody>
      </p:sp>
      <p:sp>
        <p:nvSpPr>
          <p:cNvPr id="41987" name="TextBox 11"/>
          <p:cNvSpPr txBox="1">
            <a:spLocks noChangeArrowheads="1"/>
          </p:cNvSpPr>
          <p:nvPr/>
        </p:nvSpPr>
        <p:spPr bwMode="auto">
          <a:xfrm>
            <a:off x="5783263" y="3282950"/>
            <a:ext cx="3281330" cy="1107996"/>
          </a:xfrm>
          <a:prstGeom prst="rect">
            <a:avLst/>
          </a:prstGeom>
          <a:solidFill>
            <a:schemeClr val="bg1">
              <a:alpha val="3098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6600" b="1" dirty="0">
                <a:solidFill>
                  <a:prstClr val="black"/>
                </a:solidFill>
                <a:ea typeface="Arial Unicode MS" panose="020B0604020202020204" pitchFamily="34" charset="-128"/>
                <a:cs typeface="Arial Unicode MS" panose="020B0604020202020204" pitchFamily="34" charset="-128"/>
              </a:rPr>
              <a:t>CẢM ƠN</a:t>
            </a:r>
            <a:endParaRPr lang="en-MY" altLang="en-US" sz="6600" b="1" dirty="0">
              <a:solidFill>
                <a:prstClr val="black"/>
              </a:solidFill>
              <a:ea typeface="Arial Unicode MS" panose="020B0604020202020204" pitchFamily="34" charset="-128"/>
              <a:cs typeface="Arial Unicode MS" panose="020B0604020202020204" pitchFamily="34" charset="-128"/>
            </a:endParaRPr>
          </a:p>
        </p:txBody>
      </p:sp>
      <p:sp>
        <p:nvSpPr>
          <p:cNvPr id="41988" name="TextBox 15"/>
          <p:cNvSpPr txBox="1">
            <a:spLocks noChangeArrowheads="1"/>
          </p:cNvSpPr>
          <p:nvPr/>
        </p:nvSpPr>
        <p:spPr bwMode="auto">
          <a:xfrm>
            <a:off x="393870" y="4724400"/>
            <a:ext cx="11751935" cy="1943096"/>
          </a:xfrm>
          <a:prstGeom prst="rect">
            <a:avLst/>
          </a:prstGeom>
          <a:solidFill>
            <a:schemeClr val="bg1">
              <a:alpha val="5294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buNone/>
              <a:defRPr/>
            </a:pPr>
            <a:r>
              <a:rPr lang="en-US" b="1" dirty="0"/>
              <a:t>Đ</a:t>
            </a:r>
            <a:r>
              <a:rPr lang="pt-BR" b="1" dirty="0"/>
              <a:t>ƠN VỊ PHÒNG, CHỐNG MUA BÁN NGƯỜI VÀ ĐƯA NGƯỜI DI CƯ TRÁI PHÉP</a:t>
            </a:r>
          </a:p>
          <a:p>
            <a:pPr lvl="0" algn="ctr">
              <a:buNone/>
              <a:defRPr/>
            </a:pPr>
            <a:r>
              <a:rPr lang="pt-BR" b="1" dirty="0"/>
              <a:t> (PHÒNG 3)</a:t>
            </a:r>
          </a:p>
          <a:p>
            <a:pPr lvl="0" algn="ctr">
              <a:buNone/>
              <a:defRPr/>
            </a:pPr>
            <a:r>
              <a:rPr lang="pt-BR" b="1" dirty="0"/>
              <a:t>CỤC ĐIỀU TRA HÌNH SỰ</a:t>
            </a:r>
          </a:p>
          <a:p>
            <a:pPr algn="ctr" fontAlgn="base">
              <a:lnSpc>
                <a:spcPct val="100000"/>
              </a:lnSpc>
              <a:spcBef>
                <a:spcPct val="0"/>
              </a:spcBef>
              <a:spcAft>
                <a:spcPct val="0"/>
              </a:spcAft>
              <a:buFontTx/>
              <a:buNone/>
            </a:pPr>
            <a:r>
              <a:rPr lang="sv-SE" altLang="en-US"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CẢNH SÁT HOÀNG GIA MALAYSIA </a:t>
            </a:r>
          </a:p>
        </p:txBody>
      </p:sp>
      <p:pic>
        <p:nvPicPr>
          <p:cNvPr id="4198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166813"/>
            <a:ext cx="1746250" cy="198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49076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40000"/>
            <a:lumOff val="60000"/>
            <a:alpha val="74000"/>
          </a:schemeClr>
        </a:solidFill>
        <a:effectLst>
          <a:outerShdw blurRad="50800" dist="38100" dir="2700000" algn="tl" rotWithShape="0">
            <a:prstClr val="black">
              <a:alpha val="40000"/>
            </a:prstClr>
          </a:outerShdw>
        </a:effectLst>
      </a:spPr>
      <a:bodyPr wrap="square" lIns="91440" tIns="45720" rIns="91440" bIns="45720">
        <a:spAutoFit/>
      </a:bodyPr>
      <a:lstStyle>
        <a:defPPr algn="ctr" defTabSz="914400" eaLnBrk="1" fontAlgn="auto" hangingPunct="1">
          <a:spcBef>
            <a:spcPts val="0"/>
          </a:spcBef>
          <a:spcAft>
            <a:spcPts val="0"/>
          </a:spcAft>
          <a:defRPr sz="4800" b="1" dirty="0">
            <a:ln w="9525">
              <a:solidFill>
                <a:prstClr val="black"/>
              </a:solidFill>
              <a:prstDash val="solid"/>
            </a:ln>
            <a:solidFill>
              <a:srgbClr val="ED7D31"/>
            </a:solidFill>
            <a:effectLst>
              <a:outerShdw blurRad="12700" dist="38100" dir="2700000" algn="tl" rotWithShape="0">
                <a:srgbClr val="4472C4">
                  <a:lumMod val="60000"/>
                  <a:lumOff val="40000"/>
                </a:srgbClr>
              </a:outerShdw>
            </a:effectLst>
            <a:latin typeface="Calibri" panose="020F0502020204030204"/>
          </a:defRPr>
        </a:defPPr>
      </a:lst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993ED0D7B3A34C93F594F4F5B9E5B0" ma:contentTypeVersion="14" ma:contentTypeDescription="Create a new document." ma:contentTypeScope="" ma:versionID="f3b66bce23a3af2bc5ee874c4ad0a406">
  <xsd:schema xmlns:xsd="http://www.w3.org/2001/XMLSchema" xmlns:xs="http://www.w3.org/2001/XMLSchema" xmlns:p="http://schemas.microsoft.com/office/2006/metadata/properties" xmlns:ns2="e84b0a7f-d844-4c12-a645-34813be1dc92" xmlns:ns3="cd860697-a152-4171-8c5f-b391db4c5e94" targetNamespace="http://schemas.microsoft.com/office/2006/metadata/properties" ma:root="true" ma:fieldsID="bb958a9d00a5bb3fb524a7e10e858dc6" ns2:_="" ns3:_="">
    <xsd:import namespace="e84b0a7f-d844-4c12-a645-34813be1dc92"/>
    <xsd:import namespace="cd860697-a152-4171-8c5f-b391db4c5e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ink" minOccurs="0"/>
                <xsd:element ref="ns2:MediaServiceAutoKeyPoints" minOccurs="0"/>
                <xsd:element ref="ns2:MediaServiceKeyPoint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b0a7f-d844-4c12-a645-34813be1d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ink" ma:index="18" nillable="true" ma:displayName="Link" ma:format="Dropdown" ma:internalName="Link">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Area" ma:index="21" nillable="true" ma:displayName="Area" ma:format="Dropdown" ma:internalName="Area">
      <xsd:simpleType>
        <xsd:restriction base="dms:Choice">
          <xsd:enumeration value="Administration"/>
          <xsd:enumeration value="Human Resources"/>
          <xsd:enumeration value="Finance"/>
        </xsd:restriction>
      </xsd:simpleType>
    </xsd:element>
  </xsd:schema>
  <xsd:schema xmlns:xsd="http://www.w3.org/2001/XMLSchema" xmlns:xs="http://www.w3.org/2001/XMLSchema" xmlns:dms="http://schemas.microsoft.com/office/2006/documentManagement/types" xmlns:pc="http://schemas.microsoft.com/office/infopath/2007/PartnerControls" targetNamespace="cd860697-a152-4171-8c5f-b391db4c5e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nk xmlns="e84b0a7f-d844-4c12-a645-34813be1dc92" xsi:nil="true"/>
    <Area xmlns="e84b0a7f-d844-4c12-a645-34813be1dc92" xsi:nil="true"/>
  </documentManagement>
</p:properties>
</file>

<file path=customXml/itemProps1.xml><?xml version="1.0" encoding="utf-8"?>
<ds:datastoreItem xmlns:ds="http://schemas.openxmlformats.org/officeDocument/2006/customXml" ds:itemID="{BDC4EB26-0EF8-40C5-881B-5C5073E76005}">
  <ds:schemaRefs>
    <ds:schemaRef ds:uri="http://schemas.microsoft.com/sharepoint/v3/contenttype/forms"/>
  </ds:schemaRefs>
</ds:datastoreItem>
</file>

<file path=customXml/itemProps2.xml><?xml version="1.0" encoding="utf-8"?>
<ds:datastoreItem xmlns:ds="http://schemas.openxmlformats.org/officeDocument/2006/customXml" ds:itemID="{E04F6760-A719-4D60-9A60-762B58044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4b0a7f-d844-4c12-a645-34813be1dc92"/>
    <ds:schemaRef ds:uri="cd860697-a152-4171-8c5f-b391db4c5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5E1E7B-F517-4078-B01F-6263609019C2}">
  <ds:schemaRefs>
    <ds:schemaRef ds:uri="http://schemas.microsoft.com/office/2006/metadata/properties"/>
    <ds:schemaRef ds:uri="http://schemas.microsoft.com/office/infopath/2007/PartnerControls"/>
    <ds:schemaRef ds:uri="e84b0a7f-d844-4c12-a645-34813be1dc92"/>
  </ds:schemaRefs>
</ds:datastoreItem>
</file>

<file path=docProps/app.xml><?xml version="1.0" encoding="utf-8"?>
<Properties xmlns="http://schemas.openxmlformats.org/officeDocument/2006/extended-properties" xmlns:vt="http://schemas.openxmlformats.org/officeDocument/2006/docPropsVTypes">
  <TotalTime>946</TotalTime>
  <Words>1097</Words>
  <Application>Microsoft Office PowerPoint</Application>
  <PresentationFormat>Widescreen</PresentationFormat>
  <Paragraphs>185</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 Unicode MS</vt:lpstr>
      <vt:lpstr>Arial</vt:lpstr>
      <vt:lpstr>Calibri</vt:lpstr>
      <vt:lpstr>Calibri Light</vt:lpstr>
      <vt:lpstr>Century Gothic</vt:lpstr>
      <vt:lpstr>Roboto Thin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 alif</dc:creator>
  <cp:lastModifiedBy>Nguyen Thi Van</cp:lastModifiedBy>
  <cp:revision>96</cp:revision>
  <cp:lastPrinted>2020-11-06T05:16:05Z</cp:lastPrinted>
  <dcterms:created xsi:type="dcterms:W3CDTF">2020-11-05T04:56:40Z</dcterms:created>
  <dcterms:modified xsi:type="dcterms:W3CDTF">2020-11-20T06:35:02Z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0x010100FE993ED0D7B3A34C93F594F4F5B9E5B0</vt:lpwstr>
  </property>
</Properties>
</file>